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60" r:id="rId3"/>
    <p:sldId id="383" r:id="rId4"/>
    <p:sldId id="375" r:id="rId5"/>
    <p:sldId id="376" r:id="rId6"/>
    <p:sldId id="377" r:id="rId7"/>
    <p:sldId id="294" r:id="rId8"/>
    <p:sldId id="380" r:id="rId9"/>
    <p:sldId id="379" r:id="rId10"/>
    <p:sldId id="293" r:id="rId11"/>
    <p:sldId id="382" r:id="rId12"/>
    <p:sldId id="386" r:id="rId13"/>
    <p:sldId id="381" r:id="rId14"/>
    <p:sldId id="384" r:id="rId15"/>
    <p:sldId id="385" r:id="rId16"/>
    <p:sldId id="267" r:id="rId17"/>
  </p:sldIdLst>
  <p:sldSz cx="12193588" cy="6858000"/>
  <p:notesSz cx="7559675" cy="10691813"/>
  <p:custDataLst>
    <p:tags r:id="rId2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ster Folien" id="{BA370EFF-9A8D-4C93-A91E-E91B27CE810A}">
          <p14:sldIdLst>
            <p14:sldId id="256"/>
            <p14:sldId id="260"/>
            <p14:sldId id="383"/>
            <p14:sldId id="375"/>
            <p14:sldId id="376"/>
            <p14:sldId id="377"/>
            <p14:sldId id="294"/>
            <p14:sldId id="380"/>
            <p14:sldId id="379"/>
            <p14:sldId id="293"/>
            <p14:sldId id="382"/>
            <p14:sldId id="386"/>
            <p14:sldId id="381"/>
            <p14:sldId id="384"/>
            <p14:sldId id="385"/>
            <p14:sldId id="267"/>
          </p14:sldIdLst>
        </p14:section>
        <p14:section name="Weitere Folien" id="{DB60F583-B12D-4121-8BAE-4EFC26CACC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A08570"/>
    <a:srgbClr val="1D8748"/>
    <a:srgbClr val="660E7A"/>
    <a:srgbClr val="010180"/>
    <a:srgbClr val="85850C"/>
    <a:srgbClr val="000000"/>
    <a:srgbClr val="3C3C3C"/>
    <a:srgbClr val="E4E3DF"/>
    <a:srgbClr val="4832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22" autoAdjust="0"/>
    <p:restoredTop sz="91393"/>
  </p:normalViewPr>
  <p:slideViewPr>
    <p:cSldViewPr snapToGrid="0" snapToObjects="1" showGuides="1">
      <p:cViewPr varScale="1">
        <p:scale>
          <a:sx n="113" d="100"/>
          <a:sy n="113" d="100"/>
        </p:scale>
        <p:origin x="244" y="56"/>
      </p:cViewPr>
      <p:guideLst/>
    </p:cSldViewPr>
  </p:slideViewPr>
  <p:notesTextViewPr>
    <p:cViewPr>
      <p:scale>
        <a:sx n="1" d="1"/>
        <a:sy n="1" d="1"/>
      </p:scale>
      <p:origin x="0" y="0"/>
    </p:cViewPr>
  </p:notesTextViewPr>
  <p:sorterViewPr>
    <p:cViewPr varScale="1">
      <p:scale>
        <a:sx n="100" d="100"/>
        <a:sy n="100" d="100"/>
      </p:scale>
      <p:origin x="0" y="-248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CD808BD-3A87-4FB1-8C92-7568F36AF77A}"/>
              </a:ext>
            </a:extLst>
          </p:cNvPr>
          <p:cNvSpPr txBox="1">
            <a:spLocks noGrp="1"/>
          </p:cNvSpPr>
          <p:nvPr>
            <p:ph type="hdr" sz="quarter"/>
          </p:nvPr>
        </p:nvSpPr>
        <p:spPr>
          <a:xfrm>
            <a:off x="0" y="0"/>
            <a:ext cx="3280680" cy="534240"/>
          </a:xfrm>
          <a:prstGeom prst="rect">
            <a:avLst/>
          </a:prstGeom>
          <a:noFill/>
          <a:ln>
            <a:noFill/>
          </a:ln>
        </p:spPr>
        <p:txBody>
          <a:bodyPr vert="horz" lIns="90000" tIns="45000" rIns="90000" bIns="45000"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de-DE" sz="1400" b="0" i="0" u="none" strike="noStrike" baseline="0">
              <a:ln>
                <a:noFill/>
              </a:ln>
              <a:solidFill>
                <a:srgbClr val="000000"/>
              </a:solidFill>
              <a:latin typeface="Arial" pitchFamily="18"/>
              <a:ea typeface="Arial" pitchFamily="18"/>
              <a:cs typeface="Arial" pitchFamily="18"/>
            </a:endParaRPr>
          </a:p>
        </p:txBody>
      </p:sp>
      <p:sp>
        <p:nvSpPr>
          <p:cNvPr id="3" name="Datumsplatzhalter 2">
            <a:extLst>
              <a:ext uri="{FF2B5EF4-FFF2-40B4-BE49-F238E27FC236}">
                <a16:creationId xmlns:a16="http://schemas.microsoft.com/office/drawing/2014/main" id="{1E2ABE4B-4B6F-439D-858C-380578034C2C}"/>
              </a:ext>
            </a:extLst>
          </p:cNvPr>
          <p:cNvSpPr txBox="1">
            <a:spLocks noGrp="1"/>
          </p:cNvSpPr>
          <p:nvPr>
            <p:ph type="dt" sz="quarter" idx="1"/>
          </p:nvPr>
        </p:nvSpPr>
        <p:spPr>
          <a:xfrm>
            <a:off x="4278960" y="0"/>
            <a:ext cx="3280680" cy="534240"/>
          </a:xfrm>
          <a:prstGeom prst="rect">
            <a:avLst/>
          </a:prstGeom>
          <a:noFill/>
          <a:ln>
            <a:noFill/>
          </a:ln>
        </p:spPr>
        <p:txBody>
          <a:bodyPr vert="horz" lIns="90000" tIns="45000" rIns="90000" bIns="45000" compatLnSpc="1">
            <a:noAutofit/>
          </a:bodyPr>
          <a:lstStyle/>
          <a:p>
            <a:pPr marL="0" marR="0" lvl="0" indent="0" algn="r"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de-DE" sz="1400" b="0" i="0" u="none" strike="noStrike" baseline="0">
              <a:ln>
                <a:noFill/>
              </a:ln>
              <a:solidFill>
                <a:srgbClr val="000000"/>
              </a:solidFill>
              <a:latin typeface="Arial" pitchFamily="18"/>
              <a:ea typeface="Arial" pitchFamily="18"/>
              <a:cs typeface="Arial" pitchFamily="18"/>
            </a:endParaRPr>
          </a:p>
        </p:txBody>
      </p:sp>
      <p:sp>
        <p:nvSpPr>
          <p:cNvPr id="4" name="Fußzeilenplatzhalter 3">
            <a:extLst>
              <a:ext uri="{FF2B5EF4-FFF2-40B4-BE49-F238E27FC236}">
                <a16:creationId xmlns:a16="http://schemas.microsoft.com/office/drawing/2014/main" id="{9A32335C-B6EF-4E53-B1EC-53BDF719DC0D}"/>
              </a:ext>
            </a:extLst>
          </p:cNvPr>
          <p:cNvSpPr txBox="1">
            <a:spLocks noGrp="1"/>
          </p:cNvSpPr>
          <p:nvPr>
            <p:ph type="ftr" sz="quarter" idx="2"/>
          </p:nvPr>
        </p:nvSpPr>
        <p:spPr>
          <a:xfrm>
            <a:off x="0" y="10157400"/>
            <a:ext cx="3280680" cy="534240"/>
          </a:xfrm>
          <a:prstGeom prst="rect">
            <a:avLst/>
          </a:prstGeom>
          <a:noFill/>
          <a:ln>
            <a:noFill/>
          </a:ln>
        </p:spPr>
        <p:txBody>
          <a:bodyPr vert="horz" lIns="90000" tIns="45000" rIns="90000" bIns="45000" anchor="b"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de-DE" sz="1400" b="0" i="0" u="none" strike="noStrike" baseline="0">
              <a:ln>
                <a:noFill/>
              </a:ln>
              <a:solidFill>
                <a:srgbClr val="000000"/>
              </a:solidFill>
              <a:latin typeface="Arial" pitchFamily="18"/>
              <a:ea typeface="Arial" pitchFamily="18"/>
              <a:cs typeface="Arial" pitchFamily="18"/>
            </a:endParaRPr>
          </a:p>
        </p:txBody>
      </p:sp>
      <p:sp>
        <p:nvSpPr>
          <p:cNvPr id="5" name="Foliennummernplatzhalter 4">
            <a:extLst>
              <a:ext uri="{FF2B5EF4-FFF2-40B4-BE49-F238E27FC236}">
                <a16:creationId xmlns:a16="http://schemas.microsoft.com/office/drawing/2014/main" id="{C06E1656-EF6C-4EBC-A18C-AB04D7BA6929}"/>
              </a:ext>
            </a:extLst>
          </p:cNvPr>
          <p:cNvSpPr txBox="1">
            <a:spLocks noGrp="1"/>
          </p:cNvSpPr>
          <p:nvPr>
            <p:ph type="sldNum" sz="quarter" idx="3"/>
          </p:nvPr>
        </p:nvSpPr>
        <p:spPr>
          <a:xfrm>
            <a:off x="4278960" y="10157400"/>
            <a:ext cx="3280680" cy="534240"/>
          </a:xfrm>
          <a:prstGeom prst="rect">
            <a:avLst/>
          </a:prstGeom>
          <a:noFill/>
          <a:ln>
            <a:noFill/>
          </a:ln>
        </p:spPr>
        <p:txBody>
          <a:bodyPr vert="horz" lIns="90000" tIns="45000" rIns="90000" bIns="45000" anchor="b" compatLnSpc="1">
            <a:noAutofit/>
          </a:bodyPr>
          <a:lstStyle/>
          <a:p>
            <a:pPr marL="0" marR="0" lvl="0" indent="0" algn="r"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fld id="{150629FE-4BFD-4F00-BF85-38DE1BF02178}" type="slidenum">
              <a:t>‹#›</a:t>
            </a:fld>
            <a:endParaRPr lang="de-DE" sz="1400" b="0" i="0" u="none" strike="noStrike" baseline="0">
              <a:ln>
                <a:noFill/>
              </a:ln>
              <a:solidFill>
                <a:srgbClr val="000000"/>
              </a:solidFill>
              <a:latin typeface="Arial" pitchFamily="18"/>
              <a:ea typeface="Arial" pitchFamily="18"/>
              <a:cs typeface="Arial" pitchFamily="18"/>
            </a:endParaRPr>
          </a:p>
        </p:txBody>
      </p:sp>
    </p:spTree>
    <p:extLst>
      <p:ext uri="{BB962C8B-B14F-4D97-AF65-F5344CB8AC3E}">
        <p14:creationId xmlns:p14="http://schemas.microsoft.com/office/powerpoint/2010/main" val="159975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1A08103F-5E62-4C14-B403-CCA08D9B8341}"/>
              </a:ext>
            </a:extLst>
          </p:cNvPr>
          <p:cNvSpPr>
            <a:spLocks noMove="1" noResize="1"/>
          </p:cNvSpPr>
          <p:nvPr/>
        </p:nvSpPr>
        <p:spPr>
          <a:xfrm>
            <a:off x="0" y="0"/>
            <a:ext cx="7560000" cy="10692000"/>
          </a:xfrm>
          <a:prstGeom prst="rect">
            <a:avLst/>
          </a:prstGeom>
          <a:solidFill>
            <a:srgbClr val="FFFFFF"/>
          </a:solidFill>
          <a:ln>
            <a:noFill/>
            <a:prstDash val="solid"/>
          </a:ln>
        </p:spPr>
        <p:txBody>
          <a:bodyPr vert="horz" lIns="90000" tIns="45000" rIns="90000" bIns="45000" anchor="ctr" anchorCtr="1"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de-DE" sz="1800" b="0" i="0" u="none" strike="noStrike" baseline="0">
              <a:ln>
                <a:noFill/>
              </a:ln>
              <a:solidFill>
                <a:srgbClr val="000000"/>
              </a:solidFill>
              <a:latin typeface="Arial" pitchFamily="18"/>
              <a:ea typeface="Arial" pitchFamily="18"/>
              <a:cs typeface="Arial" pitchFamily="18"/>
            </a:endParaRPr>
          </a:p>
        </p:txBody>
      </p:sp>
      <p:sp>
        <p:nvSpPr>
          <p:cNvPr id="3" name="Folienbildplatzhalter 2">
            <a:extLst>
              <a:ext uri="{FF2B5EF4-FFF2-40B4-BE49-F238E27FC236}">
                <a16:creationId xmlns:a16="http://schemas.microsoft.com/office/drawing/2014/main" id="{10D0D9F1-BA97-41FD-843C-E98805F70A8A}"/>
              </a:ext>
            </a:extLst>
          </p:cNvPr>
          <p:cNvSpPr>
            <a:spLocks noGrp="1" noRot="1" noChangeAspect="1"/>
          </p:cNvSpPr>
          <p:nvPr>
            <p:ph type="sldImg" idx="2"/>
          </p:nvPr>
        </p:nvSpPr>
        <p:spPr>
          <a:xfrm>
            <a:off x="1106280" y="812880"/>
            <a:ext cx="5343480" cy="4007159"/>
          </a:xfrm>
          <a:prstGeom prst="rect">
            <a:avLst/>
          </a:prstGeom>
          <a:noFill/>
          <a:ln>
            <a:noFill/>
            <a:prstDash val="solid"/>
          </a:ln>
        </p:spPr>
      </p:sp>
      <p:sp>
        <p:nvSpPr>
          <p:cNvPr id="4" name="Notizenplatzhalter 3">
            <a:extLst>
              <a:ext uri="{FF2B5EF4-FFF2-40B4-BE49-F238E27FC236}">
                <a16:creationId xmlns:a16="http://schemas.microsoft.com/office/drawing/2014/main" id="{5961034C-7FA1-4927-BF73-8754AA0AA2FE}"/>
              </a:ext>
            </a:extLst>
          </p:cNvPr>
          <p:cNvSpPr txBox="1">
            <a:spLocks noGrp="1"/>
          </p:cNvSpPr>
          <p:nvPr>
            <p:ph type="body" sz="quarter" idx="3"/>
          </p:nvPr>
        </p:nvSpPr>
        <p:spPr>
          <a:xfrm>
            <a:off x="755280" y="5078160"/>
            <a:ext cx="6046920" cy="4810320"/>
          </a:xfrm>
          <a:prstGeom prst="rect">
            <a:avLst/>
          </a:prstGeom>
          <a:noFill/>
          <a:ln>
            <a:noFill/>
          </a:ln>
        </p:spPr>
        <p:txBody>
          <a:bodyPr vert="horz" lIns="0" tIns="0" rIns="0" bIns="0" compatLnSpc="1"/>
          <a:lstStyle/>
          <a:p>
            <a:endParaRPr lang="de-DE"/>
          </a:p>
        </p:txBody>
      </p:sp>
      <p:sp>
        <p:nvSpPr>
          <p:cNvPr id="5" name="Kopfzeilenplatzhalter 4">
            <a:extLst>
              <a:ext uri="{FF2B5EF4-FFF2-40B4-BE49-F238E27FC236}">
                <a16:creationId xmlns:a16="http://schemas.microsoft.com/office/drawing/2014/main" id="{A333E28B-0DD3-4986-AD43-2CC37FCEAD05}"/>
              </a:ext>
            </a:extLst>
          </p:cNvPr>
          <p:cNvSpPr txBox="1">
            <a:spLocks noGrp="1"/>
          </p:cNvSpPr>
          <p:nvPr>
            <p:ph type="hdr" sz="quarter"/>
          </p:nvPr>
        </p:nvSpPr>
        <p:spPr>
          <a:xfrm>
            <a:off x="0" y="0"/>
            <a:ext cx="3279600" cy="533880"/>
          </a:xfrm>
          <a:prstGeom prst="rect">
            <a:avLst/>
          </a:prstGeom>
          <a:noFill/>
          <a:ln>
            <a:noFill/>
          </a:ln>
        </p:spPr>
        <p:txBody>
          <a:bodyPr vert="horz" wrap="square" lIns="0" tIns="0" rIns="0" bIns="0" anchor="t" anchorCtr="0" compatLnSpc="1">
            <a:noAutofit/>
          </a:bodyPr>
          <a:lstStyle>
            <a:lvl1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1400" b="0" i="0" u="none" strike="noStrike" baseline="0">
                <a:solidFill>
                  <a:srgbClr val="000000"/>
                </a:solidFill>
                <a:latin typeface="Times New Roman" pitchFamily="18"/>
                <a:ea typeface="DejaVu Sans" pitchFamily="18"/>
                <a:cs typeface="DejaVu Sans" pitchFamily="18"/>
              </a:defRPr>
            </a:lvl1pPr>
          </a:lstStyle>
          <a:p>
            <a:pPr lvl="0"/>
            <a:endParaRPr lang="de-DE"/>
          </a:p>
        </p:txBody>
      </p:sp>
      <p:sp>
        <p:nvSpPr>
          <p:cNvPr id="6" name="Datumsplatzhalter 5">
            <a:extLst>
              <a:ext uri="{FF2B5EF4-FFF2-40B4-BE49-F238E27FC236}">
                <a16:creationId xmlns:a16="http://schemas.microsoft.com/office/drawing/2014/main" id="{DED157B0-714D-4045-B183-0452B3DBD04E}"/>
              </a:ext>
            </a:extLst>
          </p:cNvPr>
          <p:cNvSpPr txBox="1">
            <a:spLocks noGrp="1"/>
          </p:cNvSpPr>
          <p:nvPr>
            <p:ph type="dt" idx="1"/>
          </p:nvPr>
        </p:nvSpPr>
        <p:spPr>
          <a:xfrm>
            <a:off x="4277880" y="0"/>
            <a:ext cx="3279959" cy="533880"/>
          </a:xfrm>
          <a:prstGeom prst="rect">
            <a:avLst/>
          </a:prstGeom>
          <a:noFill/>
          <a:ln>
            <a:noFill/>
          </a:ln>
        </p:spPr>
        <p:txBody>
          <a:bodyPr vert="horz" wrap="square" lIns="0" tIns="0" rIns="0" bIns="0" anchor="t" anchorCtr="0" compatLnSpc="1">
            <a:noAutofit/>
          </a:bodyPr>
          <a:lstStyle>
            <a:lvl1pPr marL="0" marR="0" lvl="0" indent="0" algn="r"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1400" b="0" i="0" u="none" strike="noStrike" baseline="0">
                <a:solidFill>
                  <a:srgbClr val="000000"/>
                </a:solidFill>
                <a:latin typeface="Times New Roman" pitchFamily="18"/>
                <a:ea typeface="DejaVu Sans" pitchFamily="18"/>
                <a:cs typeface="DejaVu Sans" pitchFamily="18"/>
              </a:defRPr>
            </a:lvl1pPr>
          </a:lstStyle>
          <a:p>
            <a:pPr lvl="0"/>
            <a:endParaRPr lang="de-DE"/>
          </a:p>
        </p:txBody>
      </p:sp>
      <p:sp>
        <p:nvSpPr>
          <p:cNvPr id="7" name="Fußzeilenplatzhalter 6">
            <a:extLst>
              <a:ext uri="{FF2B5EF4-FFF2-40B4-BE49-F238E27FC236}">
                <a16:creationId xmlns:a16="http://schemas.microsoft.com/office/drawing/2014/main" id="{9CC2B38F-485D-484A-BA02-69908CB7159B}"/>
              </a:ext>
            </a:extLst>
          </p:cNvPr>
          <p:cNvSpPr txBox="1">
            <a:spLocks noGrp="1"/>
          </p:cNvSpPr>
          <p:nvPr>
            <p:ph type="ftr" sz="quarter" idx="4"/>
          </p:nvPr>
        </p:nvSpPr>
        <p:spPr>
          <a:xfrm>
            <a:off x="0" y="10156320"/>
            <a:ext cx="3279600" cy="533880"/>
          </a:xfrm>
          <a:prstGeom prst="rect">
            <a:avLst/>
          </a:prstGeom>
          <a:noFill/>
          <a:ln>
            <a:noFill/>
          </a:ln>
        </p:spPr>
        <p:txBody>
          <a:bodyPr vert="horz" wrap="square" lIns="0" tIns="0" rIns="0" bIns="0" anchor="b" anchorCtr="0" compatLnSpc="1">
            <a:noAutofit/>
          </a:bodyPr>
          <a:lstStyle>
            <a:lvl1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1400" b="0" i="0" u="none" strike="noStrike" baseline="0">
                <a:solidFill>
                  <a:srgbClr val="000000"/>
                </a:solidFill>
                <a:latin typeface="Times New Roman" pitchFamily="18"/>
                <a:ea typeface="DejaVu Sans" pitchFamily="18"/>
                <a:cs typeface="DejaVu Sans" pitchFamily="18"/>
              </a:defRPr>
            </a:lvl1pPr>
          </a:lstStyle>
          <a:p>
            <a:pPr lvl="0"/>
            <a:endParaRPr lang="de-DE"/>
          </a:p>
        </p:txBody>
      </p:sp>
      <p:sp>
        <p:nvSpPr>
          <p:cNvPr id="8" name="Foliennummernplatzhalter 7">
            <a:extLst>
              <a:ext uri="{FF2B5EF4-FFF2-40B4-BE49-F238E27FC236}">
                <a16:creationId xmlns:a16="http://schemas.microsoft.com/office/drawing/2014/main" id="{CC484B26-C5E7-44B8-8CF9-8E8C00D8106E}"/>
              </a:ext>
            </a:extLst>
          </p:cNvPr>
          <p:cNvSpPr txBox="1">
            <a:spLocks noGrp="1"/>
          </p:cNvSpPr>
          <p:nvPr>
            <p:ph type="sldNum" sz="quarter" idx="5"/>
          </p:nvPr>
        </p:nvSpPr>
        <p:spPr>
          <a:xfrm>
            <a:off x="4277880" y="10156320"/>
            <a:ext cx="3279959" cy="533880"/>
          </a:xfrm>
          <a:prstGeom prst="rect">
            <a:avLst/>
          </a:prstGeom>
          <a:noFill/>
          <a:ln>
            <a:noFill/>
          </a:ln>
        </p:spPr>
        <p:txBody>
          <a:bodyPr vert="horz" wrap="square" lIns="0" tIns="0" rIns="0" bIns="0" anchor="b" anchorCtr="0" compatLnSpc="1">
            <a:noAutofit/>
          </a:bodyPr>
          <a:lstStyle>
            <a:lvl1pPr marL="0" marR="0" lvl="0" indent="0" algn="r"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1400" b="0" i="0" u="none" strike="noStrike" baseline="0">
                <a:solidFill>
                  <a:srgbClr val="000000"/>
                </a:solidFill>
                <a:latin typeface="Times New Roman" pitchFamily="18"/>
                <a:ea typeface="DejaVu Sans" pitchFamily="18"/>
                <a:cs typeface="DejaVu Sans" pitchFamily="18"/>
              </a:defRPr>
            </a:lvl1pPr>
          </a:lstStyle>
          <a:p>
            <a:pPr lvl="0"/>
            <a:fld id="{6C164411-04B2-4615-9FCF-D4F73F357CF9}" type="slidenum">
              <a:t>‹#›</a:t>
            </a:fld>
            <a:endParaRPr lang="de-DE"/>
          </a:p>
        </p:txBody>
      </p:sp>
    </p:spTree>
    <p:extLst>
      <p:ext uri="{BB962C8B-B14F-4D97-AF65-F5344CB8AC3E}">
        <p14:creationId xmlns:p14="http://schemas.microsoft.com/office/powerpoint/2010/main" val="184919898"/>
      </p:ext>
    </p:extLst>
  </p:cSld>
  <p:clrMap bg1="lt1" tx1="dk1" bg2="lt2" tx2="dk2" accent1="accent1" accent2="accent2" accent3="accent3" accent4="accent4" accent5="accent5" accent6="accent6" hlink="hlink" folHlink="folHlink"/>
  <p:notesStyle>
    <a:lvl1pPr marL="0" marR="0" indent="0" algn="l" rtl="0" hangingPunct="0">
      <a:lnSpc>
        <a:spcPct val="100000"/>
      </a:lnSpc>
      <a:spcBef>
        <a:spcPts val="448"/>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1200" b="0" i="0" u="none" strike="noStrike" baseline="0">
        <a:ln>
          <a:noFill/>
        </a:ln>
        <a:solidFill>
          <a:srgbClr val="000000"/>
        </a:solidFill>
        <a:latin typeface="Times New Roman" pitchFamily="18"/>
        <a:cs typeface="Helvetica"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2.xml"/><Relationship Id="rId7" Type="http://schemas.openxmlformats.org/officeDocument/2006/relationships/image" Target="../media/image6.jpeg"/><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7.jpeg"/><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8.png"/><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2.png"/><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2.xml"/><Relationship Id="rId7" Type="http://schemas.openxmlformats.org/officeDocument/2006/relationships/image" Target="../media/image5.jp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png"/><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2.png"/><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14543A6-537F-4089-9A3E-E7BD17CFC5C4}"/>
              </a:ext>
            </a:extLst>
          </p:cNvPr>
          <p:cNvGraphicFramePr>
            <a:graphicFrameLocks noChangeAspect="1"/>
          </p:cNvGraphicFramePr>
          <p:nvPr userDrawn="1">
            <p:custDataLst>
              <p:tags r:id="rId2"/>
            </p:custDataLst>
            <p:extLst>
              <p:ext uri="{D42A27DB-BD31-4B8C-83A1-F6EECF244321}">
                <p14:modId xmlns:p14="http://schemas.microsoft.com/office/powerpoint/2010/main" val="1599518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28"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EC58F9BB-37A4-4F8E-ACE4-B023CD458C2A}"/>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de-DE" sz="6000" b="0" i="0" baseline="0" dirty="0">
              <a:latin typeface="Arial" panose="020B0604020202020204" pitchFamily="34" charset="0"/>
              <a:ea typeface="+mn-ea"/>
              <a:cs typeface="Arial" panose="020B0604020202020204" pitchFamily="34" charset="0"/>
              <a:sym typeface="Arial" panose="020B0604020202020204" pitchFamily="34" charset="0"/>
            </a:endParaRPr>
          </a:p>
        </p:txBody>
      </p:sp>
      <p:pic>
        <p:nvPicPr>
          <p:cNvPr id="10" name="Picture 9">
            <a:extLst>
              <a:ext uri="{FF2B5EF4-FFF2-40B4-BE49-F238E27FC236}">
                <a16:creationId xmlns:a16="http://schemas.microsoft.com/office/drawing/2014/main" id="{FE8D1866-871B-43A1-AE2E-1D87994570F8}"/>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t="-7088" b="11906"/>
          <a:stretch/>
        </p:blipFill>
        <p:spPr>
          <a:xfrm>
            <a:off x="3413" y="330369"/>
            <a:ext cx="12188952" cy="6527631"/>
          </a:xfrm>
          <a:prstGeom prst="rect">
            <a:avLst/>
          </a:prstGeom>
        </p:spPr>
      </p:pic>
      <p:sp>
        <p:nvSpPr>
          <p:cNvPr id="11" name="Freihandform: Form 2">
            <a:extLst>
              <a:ext uri="{FF2B5EF4-FFF2-40B4-BE49-F238E27FC236}">
                <a16:creationId xmlns:a16="http://schemas.microsoft.com/office/drawing/2014/main" id="{59723EE7-2D9E-40C5-9DB4-01066F2C69FB}"/>
              </a:ext>
            </a:extLst>
          </p:cNvPr>
          <p:cNvSpPr/>
          <p:nvPr userDrawn="1"/>
        </p:nvSpPr>
        <p:spPr>
          <a:xfrm>
            <a:off x="0" y="-1"/>
            <a:ext cx="12193559" cy="2801073"/>
          </a:xfrm>
          <a:custGeom>
            <a:avLst>
              <a:gd name="f0" fmla="val 1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de-DE" sz="1800" b="0" i="0" u="none" strike="noStrike" baseline="0">
              <a:ln>
                <a:noFill/>
              </a:ln>
              <a:solidFill>
                <a:srgbClr val="000000"/>
              </a:solidFill>
              <a:latin typeface="Arial" pitchFamily="18"/>
              <a:ea typeface="Arial" pitchFamily="18"/>
              <a:cs typeface="Arial" pitchFamily="18"/>
            </a:endParaRPr>
          </a:p>
        </p:txBody>
      </p:sp>
      <p:sp>
        <p:nvSpPr>
          <p:cNvPr id="12" name="Footer Placeholder 11">
            <a:extLst>
              <a:ext uri="{FF2B5EF4-FFF2-40B4-BE49-F238E27FC236}">
                <a16:creationId xmlns:a16="http://schemas.microsoft.com/office/drawing/2014/main" id="{CD7C712E-2F70-42A6-A52D-D9653144A83C}"/>
              </a:ext>
            </a:extLst>
          </p:cNvPr>
          <p:cNvSpPr>
            <a:spLocks noGrp="1"/>
          </p:cNvSpPr>
          <p:nvPr>
            <p:ph type="ftr" sz="quarter" idx="10"/>
          </p:nvPr>
        </p:nvSpPr>
        <p:spPr>
          <a:xfrm>
            <a:off x="8255000" y="6461761"/>
            <a:ext cx="3597910" cy="200376"/>
          </a:xfrm>
        </p:spPr>
        <p:txBody>
          <a:bodyPr/>
          <a:lstStyle>
            <a:lvl1pPr>
              <a:defRPr sz="1400">
                <a:solidFill>
                  <a:schemeClr val="bg1"/>
                </a:solidFill>
              </a:defRPr>
            </a:lvl1pPr>
          </a:lstStyle>
          <a:p>
            <a:r>
              <a:rPr lang="en-US"/>
              <a:t>© Coding Akademie München GmbH</a:t>
            </a:r>
            <a:endParaRPr lang="en-US" dirty="0"/>
          </a:p>
        </p:txBody>
      </p:sp>
      <p:pic>
        <p:nvPicPr>
          <p:cNvPr id="9" name="Picture 8" descr="A picture containing building&#10;&#10;Description automatically generated">
            <a:extLst>
              <a:ext uri="{FF2B5EF4-FFF2-40B4-BE49-F238E27FC236}">
                <a16:creationId xmlns:a16="http://schemas.microsoft.com/office/drawing/2014/main" id="{D95D9418-0F89-4432-A265-96ECB2157CA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5410823" y="786066"/>
            <a:ext cx="1371942" cy="1228938"/>
          </a:xfrm>
          <a:prstGeom prst="rect">
            <a:avLst/>
          </a:prstGeom>
        </p:spPr>
      </p:pic>
    </p:spTree>
    <p:extLst>
      <p:ext uri="{BB962C8B-B14F-4D97-AF65-F5344CB8AC3E}">
        <p14:creationId xmlns:p14="http://schemas.microsoft.com/office/powerpoint/2010/main" val="3334992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ild und Text (Variante 1)">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04A1A60-F6CA-4327-B13E-F91E1552BEFA}"/>
              </a:ext>
            </a:extLst>
          </p:cNvPr>
          <p:cNvGraphicFramePr>
            <a:graphicFrameLocks noChangeAspect="1"/>
          </p:cNvGraphicFramePr>
          <p:nvPr userDrawn="1">
            <p:custDataLst>
              <p:tags r:id="rId2"/>
            </p:custDataLst>
            <p:extLst>
              <p:ext uri="{D42A27DB-BD31-4B8C-83A1-F6EECF244321}">
                <p14:modId xmlns:p14="http://schemas.microsoft.com/office/powerpoint/2010/main" val="3492400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595"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AE9E515-2F28-41DC-BFAE-E2DAEC28DE8A}"/>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sp>
        <p:nvSpPr>
          <p:cNvPr id="5" name="Freihandform: Form 4">
            <a:extLst>
              <a:ext uri="{FF2B5EF4-FFF2-40B4-BE49-F238E27FC236}">
                <a16:creationId xmlns:a16="http://schemas.microsoft.com/office/drawing/2014/main" id="{0130A2B9-13B3-435E-B671-552BAB16C0DB}"/>
              </a:ext>
            </a:extLst>
          </p:cNvPr>
          <p:cNvSpPr/>
          <p:nvPr userDrawn="1"/>
        </p:nvSpPr>
        <p:spPr>
          <a:xfrm>
            <a:off x="0" y="1224000"/>
            <a:ext cx="12193559" cy="5634000"/>
          </a:xfrm>
          <a:prstGeom prst="rect">
            <a:avLst/>
          </a:prstGeom>
          <a:solidFill>
            <a:srgbClr val="E8E1DC"/>
          </a:solidFill>
          <a:ln>
            <a:noFill/>
            <a:prstDash val="solid"/>
          </a:ln>
        </p:spPr>
        <p:txBody>
          <a:bodyPr vert="horz" wrap="none" lIns="90000" tIns="46800" rIns="90000" bIns="46800" anchor="ctr" anchorCtr="0"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de-DE" sz="1800" b="0" i="0" u="none" strike="noStrike" baseline="0">
              <a:ln>
                <a:noFill/>
              </a:ln>
              <a:solidFill>
                <a:srgbClr val="5F4D5C"/>
              </a:solidFill>
              <a:latin typeface="Arial" pitchFamily="18"/>
              <a:ea typeface="Arial" pitchFamily="18"/>
              <a:cs typeface="Arial" pitchFamily="18"/>
            </a:endParaRPr>
          </a:p>
        </p:txBody>
      </p:sp>
      <p:pic>
        <p:nvPicPr>
          <p:cNvPr id="8" name="Picture 7" descr="A person looking at the camera&#10;&#10;Description automatically generated">
            <a:extLst>
              <a:ext uri="{FF2B5EF4-FFF2-40B4-BE49-F238E27FC236}">
                <a16:creationId xmlns:a16="http://schemas.microsoft.com/office/drawing/2014/main" id="{0ED91E6F-6487-4B37-8370-5E94CD531035}"/>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224000"/>
            <a:ext cx="12193588" cy="2740785"/>
          </a:xfrm>
          <a:prstGeom prst="rect">
            <a:avLst/>
          </a:prstGeom>
        </p:spPr>
      </p:pic>
      <p:grpSp>
        <p:nvGrpSpPr>
          <p:cNvPr id="11" name="Group 10">
            <a:extLst>
              <a:ext uri="{FF2B5EF4-FFF2-40B4-BE49-F238E27FC236}">
                <a16:creationId xmlns:a16="http://schemas.microsoft.com/office/drawing/2014/main" id="{CA9FC0CC-9033-4D8A-A6BC-A002B24C0BD2}"/>
              </a:ext>
            </a:extLst>
          </p:cNvPr>
          <p:cNvGrpSpPr/>
          <p:nvPr userDrawn="1"/>
        </p:nvGrpSpPr>
        <p:grpSpPr>
          <a:xfrm>
            <a:off x="-105798" y="1166741"/>
            <a:ext cx="12465438" cy="5877208"/>
            <a:chOff x="-105798" y="1166741"/>
            <a:chExt cx="12465438" cy="5877208"/>
          </a:xfrm>
          <a:solidFill>
            <a:schemeClr val="bg1"/>
          </a:solidFill>
        </p:grpSpPr>
        <p:sp>
          <p:nvSpPr>
            <p:cNvPr id="12" name="Oval 11">
              <a:extLst>
                <a:ext uri="{FF2B5EF4-FFF2-40B4-BE49-F238E27FC236}">
                  <a16:creationId xmlns:a16="http://schemas.microsoft.com/office/drawing/2014/main" id="{60B9FC7D-7671-4359-868C-C18751149F40}"/>
                </a:ext>
              </a:extLst>
            </p:cNvPr>
            <p:cNvSpPr/>
            <p:nvPr/>
          </p:nvSpPr>
          <p:spPr>
            <a:xfrm>
              <a:off x="11096724" y="5191609"/>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13" name="Oval 12">
              <a:extLst>
                <a:ext uri="{FF2B5EF4-FFF2-40B4-BE49-F238E27FC236}">
                  <a16:creationId xmlns:a16="http://schemas.microsoft.com/office/drawing/2014/main" id="{FC7579E3-F175-4297-A6C3-5E9519499DE0}"/>
                </a:ext>
              </a:extLst>
            </p:cNvPr>
            <p:cNvSpPr/>
            <p:nvPr/>
          </p:nvSpPr>
          <p:spPr>
            <a:xfrm>
              <a:off x="4985600" y="6029792"/>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cxnSp>
          <p:nvCxnSpPr>
            <p:cNvPr id="14" name="Straight Connector 13">
              <a:extLst>
                <a:ext uri="{FF2B5EF4-FFF2-40B4-BE49-F238E27FC236}">
                  <a16:creationId xmlns:a16="http://schemas.microsoft.com/office/drawing/2014/main" id="{301C1388-D348-4EFE-BB0A-2538F0008C56}"/>
                </a:ext>
              </a:extLst>
            </p:cNvPr>
            <p:cNvCxnSpPr>
              <a:stCxn id="13" idx="2"/>
            </p:cNvCxnSpPr>
            <p:nvPr/>
          </p:nvCxnSpPr>
          <p:spPr>
            <a:xfrm flipH="1">
              <a:off x="-105798" y="6087052"/>
              <a:ext cx="5091398" cy="677687"/>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84C34E-E1B6-4430-AC8C-320A45C50A02}"/>
                </a:ext>
              </a:extLst>
            </p:cNvPr>
            <p:cNvCxnSpPr>
              <a:cxnSpLocks/>
              <a:endCxn id="13" idx="2"/>
            </p:cNvCxnSpPr>
            <p:nvPr/>
          </p:nvCxnSpPr>
          <p:spPr>
            <a:xfrm flipH="1">
              <a:off x="4985600" y="5258319"/>
              <a:ext cx="6184336" cy="828733"/>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C5E628-AC25-45A9-BC32-6FB82C2DD70C}"/>
                </a:ext>
              </a:extLst>
            </p:cNvPr>
            <p:cNvCxnSpPr>
              <a:cxnSpLocks/>
            </p:cNvCxnSpPr>
            <p:nvPr/>
          </p:nvCxnSpPr>
          <p:spPr>
            <a:xfrm>
              <a:off x="11153984" y="5248868"/>
              <a:ext cx="1205656" cy="592814"/>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03EF75-8E6F-492B-9C80-29C114C0369F}"/>
                </a:ext>
              </a:extLst>
            </p:cNvPr>
            <p:cNvCxnSpPr>
              <a:cxnSpLocks/>
            </p:cNvCxnSpPr>
            <p:nvPr/>
          </p:nvCxnSpPr>
          <p:spPr>
            <a:xfrm flipV="1">
              <a:off x="11169936" y="1166741"/>
              <a:ext cx="1029933" cy="4063862"/>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FCBD96-5C9A-4FCF-B7F5-23C75481F672}"/>
                </a:ext>
              </a:extLst>
            </p:cNvPr>
            <p:cNvCxnSpPr>
              <a:cxnSpLocks/>
            </p:cNvCxnSpPr>
            <p:nvPr/>
          </p:nvCxnSpPr>
          <p:spPr>
            <a:xfrm flipH="1">
              <a:off x="3978155" y="6075583"/>
              <a:ext cx="1076732" cy="968366"/>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CAE83F-C8C0-48C7-9BDF-8F066C3A5FD1}"/>
                </a:ext>
              </a:extLst>
            </p:cNvPr>
            <p:cNvCxnSpPr>
              <a:cxnSpLocks/>
            </p:cNvCxnSpPr>
            <p:nvPr/>
          </p:nvCxnSpPr>
          <p:spPr>
            <a:xfrm flipH="1">
              <a:off x="6829546" y="5257112"/>
              <a:ext cx="4324438" cy="1768268"/>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37E2913-91A6-47CD-96F6-AF7139995A2A}"/>
              </a:ext>
            </a:extLst>
          </p:cNvPr>
          <p:cNvSpPr>
            <a:spLocks noGrp="1"/>
          </p:cNvSpPr>
          <p:nvPr>
            <p:ph type="title"/>
          </p:nvPr>
        </p:nvSpPr>
        <p:spPr>
          <a:xfrm>
            <a:off x="947738" y="1946733"/>
            <a:ext cx="3705542" cy="769441"/>
          </a:xfrm>
          <a:noFill/>
          <a:ln>
            <a:noFill/>
          </a:ln>
        </p:spPr>
        <p:txBody>
          <a:bodyPr vert="horz" wrap="square" lIns="0" tIns="0" rIns="0" bIns="0" anchor="t" anchorCtr="0" compatLnSpc="1">
            <a:spAutoFit/>
          </a:bodyPr>
          <a:lstStyle>
            <a:lvl1pPr marL="0" indent="0" algn="l">
              <a:buFont typeface="Arial" panose="020B0604020202020204" pitchFamily="34" charset="0"/>
              <a:buNone/>
              <a:defRPr lang="de-DE" kern="0" dirty="0">
                <a:solidFill>
                  <a:schemeClr val="accent2"/>
                </a:solidFill>
                <a:ea typeface="+mn-ea"/>
              </a:defRPr>
            </a:lvl1pPr>
          </a:lstStyle>
          <a:p>
            <a:pPr lvl="0" defTabSz="914400" eaLnBrk="1" latinLnBrk="0"/>
            <a:r>
              <a:rPr lang="en-US" dirty="0"/>
              <a:t>Click to edit Master title style</a:t>
            </a:r>
            <a:endParaRPr lang="de-DE" dirty="0"/>
          </a:p>
        </p:txBody>
      </p:sp>
      <p:sp>
        <p:nvSpPr>
          <p:cNvPr id="3" name="Footer Placeholder 2">
            <a:extLst>
              <a:ext uri="{FF2B5EF4-FFF2-40B4-BE49-F238E27FC236}">
                <a16:creationId xmlns:a16="http://schemas.microsoft.com/office/drawing/2014/main" id="{BB75728D-E669-449B-AEB3-9AC3A288A0EA}"/>
              </a:ext>
            </a:extLst>
          </p:cNvPr>
          <p:cNvSpPr>
            <a:spLocks noGrp="1"/>
          </p:cNvSpPr>
          <p:nvPr>
            <p:ph type="ftr" sz="quarter" idx="10"/>
          </p:nvPr>
        </p:nvSpPr>
        <p:spPr/>
        <p:txBody>
          <a:bodyPr/>
          <a:lstStyle>
            <a:lvl1pPr>
              <a:defRPr>
                <a:solidFill>
                  <a:schemeClr val="tx1"/>
                </a:solidFill>
              </a:defRPr>
            </a:lvl1pPr>
          </a:lstStyle>
          <a:p>
            <a:r>
              <a:rPr lang="en-US"/>
              <a:t>© Coding Akademie München GmbH</a:t>
            </a:r>
            <a:endParaRPr lang="en-US" dirty="0"/>
          </a:p>
        </p:txBody>
      </p:sp>
      <p:sp>
        <p:nvSpPr>
          <p:cNvPr id="16" name="Text Placeholder 4">
            <a:extLst>
              <a:ext uri="{FF2B5EF4-FFF2-40B4-BE49-F238E27FC236}">
                <a16:creationId xmlns:a16="http://schemas.microsoft.com/office/drawing/2014/main" id="{0AC4F1E0-5DE6-4A2B-BD02-9129EACDDDDD}"/>
              </a:ext>
            </a:extLst>
          </p:cNvPr>
          <p:cNvSpPr>
            <a:spLocks noGrp="1"/>
          </p:cNvSpPr>
          <p:nvPr>
            <p:ph type="body" sz="quarter" idx="11"/>
          </p:nvPr>
        </p:nvSpPr>
        <p:spPr>
          <a:xfrm>
            <a:off x="947738" y="4409954"/>
            <a:ext cx="10261600" cy="1719384"/>
          </a:xfrm>
        </p:spPr>
        <p:txBody>
          <a:bodyPr/>
          <a:lstStyle>
            <a:lvl1pPr>
              <a:defRPr sz="1800" b="0">
                <a:solidFill>
                  <a:schemeClr val="accent2"/>
                </a:solidFill>
              </a:defRPr>
            </a:lvl1pPr>
            <a:lvl2pPr>
              <a:defRPr sz="1800" b="0">
                <a:solidFill>
                  <a:schemeClr val="accent2"/>
                </a:solidFill>
              </a:defRPr>
            </a:lvl2pPr>
            <a:lvl3pPr>
              <a:defRPr sz="1800" b="0">
                <a:solidFill>
                  <a:schemeClr val="accent2"/>
                </a:solidFill>
              </a:defRPr>
            </a:lvl3pPr>
            <a:lvl4pPr>
              <a:defRPr sz="1800" b="0"/>
            </a:lvl4pPr>
            <a:lvl5pPr>
              <a:defRPr sz="1800" b="0"/>
            </a:lvl5pPr>
          </a:lstStyle>
          <a:p>
            <a:pPr lvl="0"/>
            <a:r>
              <a:rPr lang="en-US" dirty="0"/>
              <a:t>Click to edit Master text styles</a:t>
            </a:r>
          </a:p>
          <a:p>
            <a:pPr lvl="1"/>
            <a:r>
              <a:rPr lang="en-US" dirty="0"/>
              <a:t>Second level</a:t>
            </a:r>
          </a:p>
          <a:p>
            <a:pPr lvl="2"/>
            <a:r>
              <a:rPr lang="en-US" dirty="0"/>
              <a:t>Third level</a:t>
            </a:r>
          </a:p>
        </p:txBody>
      </p:sp>
      <p:pic>
        <p:nvPicPr>
          <p:cNvPr id="22" name="Picture 21" descr="A picture containing building&#10;&#10;Description automatically generated">
            <a:extLst>
              <a:ext uri="{FF2B5EF4-FFF2-40B4-BE49-F238E27FC236}">
                <a16:creationId xmlns:a16="http://schemas.microsoft.com/office/drawing/2014/main" id="{2202BDBF-E0F4-420D-A674-ED627E9B1DF6}"/>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5628925" y="197373"/>
            <a:ext cx="935738" cy="838202"/>
          </a:xfrm>
          <a:prstGeom prst="rect">
            <a:avLst/>
          </a:prstGeom>
        </p:spPr>
      </p:pic>
    </p:spTree>
    <p:extLst>
      <p:ext uri="{BB962C8B-B14F-4D97-AF65-F5344CB8AC3E}">
        <p14:creationId xmlns:p14="http://schemas.microsoft.com/office/powerpoint/2010/main" val="2469960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und Text (Variante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796E430-E199-42D1-B750-00CFE32E2757}"/>
              </a:ext>
            </a:extLst>
          </p:cNvPr>
          <p:cNvGraphicFramePr>
            <a:graphicFrameLocks noChangeAspect="1"/>
          </p:cNvGraphicFramePr>
          <p:nvPr userDrawn="1">
            <p:custDataLst>
              <p:tags r:id="rId2"/>
            </p:custDataLst>
            <p:extLst>
              <p:ext uri="{D42A27DB-BD31-4B8C-83A1-F6EECF244321}">
                <p14:modId xmlns:p14="http://schemas.microsoft.com/office/powerpoint/2010/main" val="5414128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687"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72C0A64-6206-47F9-B774-144C1A5CFA27}"/>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pic>
        <p:nvPicPr>
          <p:cNvPr id="7" name="Picture 6" descr="A person standing in front of a building&#10;&#10;Description automatically generated">
            <a:extLst>
              <a:ext uri="{FF2B5EF4-FFF2-40B4-BE49-F238E27FC236}">
                <a16:creationId xmlns:a16="http://schemas.microsoft.com/office/drawing/2014/main" id="{302A2FC3-8F7D-4427-BDC0-9534A9C86B1C}"/>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47192" t="9775" r="9776"/>
          <a:stretch/>
        </p:blipFill>
        <p:spPr>
          <a:xfrm flipH="1">
            <a:off x="0" y="1223998"/>
            <a:ext cx="5400720" cy="5634001"/>
          </a:xfrm>
          <a:prstGeom prst="rect">
            <a:avLst/>
          </a:prstGeom>
        </p:spPr>
      </p:pic>
      <p:sp>
        <p:nvSpPr>
          <p:cNvPr id="2" name="Title 1">
            <a:extLst>
              <a:ext uri="{FF2B5EF4-FFF2-40B4-BE49-F238E27FC236}">
                <a16:creationId xmlns:a16="http://schemas.microsoft.com/office/drawing/2014/main" id="{1EBF67F5-C9FB-4443-A3BF-5AD5D375E65B}"/>
              </a:ext>
            </a:extLst>
          </p:cNvPr>
          <p:cNvSpPr>
            <a:spLocks noGrp="1"/>
          </p:cNvSpPr>
          <p:nvPr>
            <p:ph type="title"/>
          </p:nvPr>
        </p:nvSpPr>
        <p:spPr>
          <a:xfrm>
            <a:off x="5796000" y="1946735"/>
            <a:ext cx="5413338" cy="786305"/>
          </a:xfrm>
        </p:spPr>
        <p:txBody>
          <a:bodyPr/>
          <a:lstStyle>
            <a:lvl1pPr>
              <a:defRPr>
                <a:solidFill>
                  <a:schemeClr val="accent2"/>
                </a:solidFill>
              </a:defRPr>
            </a:lvl1pPr>
          </a:lstStyle>
          <a:p>
            <a:r>
              <a:rPr lang="en-US" dirty="0"/>
              <a:t>Click to edit Master title style</a:t>
            </a:r>
            <a:endParaRPr lang="de-DE" dirty="0"/>
          </a:p>
        </p:txBody>
      </p:sp>
      <p:sp>
        <p:nvSpPr>
          <p:cNvPr id="3" name="Footer Placeholder 2">
            <a:extLst>
              <a:ext uri="{FF2B5EF4-FFF2-40B4-BE49-F238E27FC236}">
                <a16:creationId xmlns:a16="http://schemas.microsoft.com/office/drawing/2014/main" id="{45EA2EC6-426A-4C23-8F5B-477952BFCF9A}"/>
              </a:ext>
            </a:extLst>
          </p:cNvPr>
          <p:cNvSpPr>
            <a:spLocks noGrp="1"/>
          </p:cNvSpPr>
          <p:nvPr>
            <p:ph type="ftr" sz="quarter" idx="10"/>
          </p:nvPr>
        </p:nvSpPr>
        <p:spPr/>
        <p:txBody>
          <a:bodyPr/>
          <a:lstStyle>
            <a:lvl1pPr>
              <a:defRPr>
                <a:solidFill>
                  <a:schemeClr val="tx1"/>
                </a:solidFill>
              </a:defRPr>
            </a:lvl1pPr>
          </a:lstStyle>
          <a:p>
            <a:r>
              <a:rPr lang="en-US"/>
              <a:t>© Coding Akademie München GmbH</a:t>
            </a:r>
            <a:endParaRPr lang="en-US" dirty="0"/>
          </a:p>
        </p:txBody>
      </p:sp>
      <p:sp>
        <p:nvSpPr>
          <p:cNvPr id="10" name="Text Placeholder 4">
            <a:extLst>
              <a:ext uri="{FF2B5EF4-FFF2-40B4-BE49-F238E27FC236}">
                <a16:creationId xmlns:a16="http://schemas.microsoft.com/office/drawing/2014/main" id="{51ABBD5B-16B2-4EE3-AEE1-1DEF4D8004C5}"/>
              </a:ext>
            </a:extLst>
          </p:cNvPr>
          <p:cNvSpPr>
            <a:spLocks noGrp="1"/>
          </p:cNvSpPr>
          <p:nvPr>
            <p:ph type="body" sz="quarter" idx="11"/>
          </p:nvPr>
        </p:nvSpPr>
        <p:spPr>
          <a:xfrm>
            <a:off x="5796000" y="3033713"/>
            <a:ext cx="5413338" cy="3095625"/>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1386827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 Foli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82BEA0F-D748-4945-B265-C1D001BBF3CA}"/>
              </a:ext>
            </a:extLst>
          </p:cNvPr>
          <p:cNvGraphicFramePr>
            <a:graphicFrameLocks noChangeAspect="1"/>
          </p:cNvGraphicFramePr>
          <p:nvPr userDrawn="1">
            <p:custDataLst>
              <p:tags r:id="rId2"/>
            </p:custDataLst>
            <p:extLst>
              <p:ext uri="{D42A27DB-BD31-4B8C-83A1-F6EECF244321}">
                <p14:modId xmlns:p14="http://schemas.microsoft.com/office/powerpoint/2010/main" val="31149560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705"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6D9E8A8-96EC-45DC-98B9-24C93A48DEF9}"/>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pic>
        <p:nvPicPr>
          <p:cNvPr id="6" name="Picture 5">
            <a:extLst>
              <a:ext uri="{FF2B5EF4-FFF2-40B4-BE49-F238E27FC236}">
                <a16:creationId xmlns:a16="http://schemas.microsoft.com/office/drawing/2014/main" id="{5A3BFE3B-ABB1-4EA4-A211-413BCDDCD353}"/>
              </a:ext>
            </a:extLst>
          </p:cNvPr>
          <p:cNvPicPr>
            <a:picLocks noChangeAspect="1"/>
          </p:cNvPicPr>
          <p:nvPr userDrawn="1"/>
        </p:nvPicPr>
        <p:blipFill rotWithShape="1">
          <a:blip r:embed="rId7"/>
          <a:srcRect l="14487" t="34330" r="14457" b="10465"/>
          <a:stretch/>
        </p:blipFill>
        <p:spPr>
          <a:xfrm>
            <a:off x="4611" y="0"/>
            <a:ext cx="12188977" cy="6858000"/>
          </a:xfrm>
          <a:prstGeom prst="rect">
            <a:avLst/>
          </a:prstGeom>
        </p:spPr>
      </p:pic>
      <p:sp>
        <p:nvSpPr>
          <p:cNvPr id="10" name="Title 1">
            <a:extLst>
              <a:ext uri="{FF2B5EF4-FFF2-40B4-BE49-F238E27FC236}">
                <a16:creationId xmlns:a16="http://schemas.microsoft.com/office/drawing/2014/main" id="{253EF863-8B2B-47E2-B003-6FE342397862}"/>
              </a:ext>
            </a:extLst>
          </p:cNvPr>
          <p:cNvSpPr txBox="1">
            <a:spLocks/>
          </p:cNvSpPr>
          <p:nvPr userDrawn="1"/>
        </p:nvSpPr>
        <p:spPr>
          <a:xfrm>
            <a:off x="947738" y="3565463"/>
            <a:ext cx="10261600" cy="307777"/>
          </a:xfrm>
          <a:prstGeom prst="rect">
            <a:avLst/>
          </a:prstGeom>
          <a:noFill/>
          <a:ln>
            <a:noFill/>
          </a:ln>
        </p:spPr>
        <p:txBody>
          <a:bodyPr vert="horz" wrap="square" lIns="0" tIns="0" rIns="0" bIns="0" anchor="t" anchorCtr="0" compatLnSpc="1">
            <a:spAutoFit/>
          </a:bodyPr>
          <a:lstStyle>
            <a:lvl1pPr marL="0" marR="0" indent="0" algn="ctr" rtl="0" hangingPunct="0">
              <a:lnSpc>
                <a:spcPct val="100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2500" b="0" i="0" u="none" strike="noStrike" cap="all" baseline="0">
                <a:ln>
                  <a:noFill/>
                </a:ln>
                <a:solidFill>
                  <a:schemeClr val="bg1"/>
                </a:solidFill>
                <a:latin typeface="Arial" pitchFamily="18"/>
                <a:cs typeface="Arial" pitchFamily="18"/>
              </a:defRPr>
            </a:lvl1pPr>
          </a:lstStyle>
          <a:p>
            <a:r>
              <a:rPr lang="de-DE" sz="2000" kern="0" dirty="0">
                <a:solidFill>
                  <a:schemeClr val="bg1"/>
                </a:solidFill>
              </a:rPr>
              <a:t>Thank You for Your Attention</a:t>
            </a:r>
          </a:p>
        </p:txBody>
      </p:sp>
    </p:spTree>
    <p:extLst>
      <p:ext uri="{BB962C8B-B14F-4D97-AF65-F5344CB8AC3E}">
        <p14:creationId xmlns:p14="http://schemas.microsoft.com/office/powerpoint/2010/main" val="970414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Farbvariante - hell">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3190AF5-C961-40FF-8EB4-96F563C5BED3}"/>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740" name="think-cell Folie" r:id="rId5" imgW="384" imgH="385" progId="TCLayout.ActiveDocument.1">
                  <p:embed/>
                </p:oleObj>
              </mc:Choice>
              <mc:Fallback>
                <p:oleObj name="think-cell Folie" r:id="rId5" imgW="384" imgH="385" progId="TCLayout.ActiveDocument.1">
                  <p:embed/>
                  <p:pic>
                    <p:nvPicPr>
                      <p:cNvPr id="8" name="Object 7" hidden="1">
                        <a:extLst>
                          <a:ext uri="{FF2B5EF4-FFF2-40B4-BE49-F238E27FC236}">
                            <a16:creationId xmlns:a16="http://schemas.microsoft.com/office/drawing/2014/main" id="{43190AF5-C961-40FF-8EB4-96F563C5BE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9B6C2CC-4A7A-4C4A-8528-B06D11CB5EA7}"/>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Freihandform: Form 4">
            <a:extLst>
              <a:ext uri="{FF2B5EF4-FFF2-40B4-BE49-F238E27FC236}">
                <a16:creationId xmlns:a16="http://schemas.microsoft.com/office/drawing/2014/main" id="{1FFA70C8-BDD8-4F96-BB91-D62CB6489419}"/>
              </a:ext>
            </a:extLst>
          </p:cNvPr>
          <p:cNvSpPr/>
          <p:nvPr userDrawn="1"/>
        </p:nvSpPr>
        <p:spPr>
          <a:xfrm>
            <a:off x="0" y="1224000"/>
            <a:ext cx="12193559" cy="5634000"/>
          </a:xfrm>
          <a:prstGeom prst="rect">
            <a:avLst/>
          </a:prstGeom>
          <a:solidFill>
            <a:srgbClr val="F7F5F1"/>
          </a:solidFill>
          <a:ln>
            <a:noFill/>
            <a:prstDash val="solid"/>
          </a:ln>
        </p:spPr>
        <p:txBody>
          <a:bodyPr vert="horz" wrap="none" lIns="90000" tIns="46800" rIns="90000" bIns="46800" anchor="ctr" anchorCtr="0"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de-DE" sz="1800" b="0" i="0" u="none" strike="noStrike" baseline="0">
              <a:ln>
                <a:noFill/>
              </a:ln>
              <a:solidFill>
                <a:srgbClr val="5F4D5C"/>
              </a:solidFill>
              <a:latin typeface="Arial" pitchFamily="18"/>
              <a:ea typeface="Arial" pitchFamily="18"/>
              <a:cs typeface="Arial" pitchFamily="18"/>
            </a:endParaRPr>
          </a:p>
        </p:txBody>
      </p:sp>
      <p:grpSp>
        <p:nvGrpSpPr>
          <p:cNvPr id="17" name="Group 16">
            <a:extLst>
              <a:ext uri="{FF2B5EF4-FFF2-40B4-BE49-F238E27FC236}">
                <a16:creationId xmlns:a16="http://schemas.microsoft.com/office/drawing/2014/main" id="{6B25356C-D8D2-4B4C-8C10-C5DAE4277BB8}"/>
              </a:ext>
            </a:extLst>
          </p:cNvPr>
          <p:cNvGrpSpPr/>
          <p:nvPr userDrawn="1"/>
        </p:nvGrpSpPr>
        <p:grpSpPr>
          <a:xfrm>
            <a:off x="-310915" y="692467"/>
            <a:ext cx="4701499" cy="7389994"/>
            <a:chOff x="-310915" y="692467"/>
            <a:chExt cx="4701499" cy="7389994"/>
          </a:xfrm>
          <a:solidFill>
            <a:schemeClr val="bg1"/>
          </a:solidFill>
        </p:grpSpPr>
        <p:sp>
          <p:nvSpPr>
            <p:cNvPr id="18" name="Oval 17">
              <a:extLst>
                <a:ext uri="{FF2B5EF4-FFF2-40B4-BE49-F238E27FC236}">
                  <a16:creationId xmlns:a16="http://schemas.microsoft.com/office/drawing/2014/main" id="{AD8B6C6F-FD14-4AF5-8AF1-B567B864897B}"/>
                </a:ext>
              </a:extLst>
            </p:cNvPr>
            <p:cNvSpPr/>
            <p:nvPr/>
          </p:nvSpPr>
          <p:spPr>
            <a:xfrm rot="16200000" flipV="1">
              <a:off x="251197" y="1840864"/>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19" name="Oval 18">
              <a:extLst>
                <a:ext uri="{FF2B5EF4-FFF2-40B4-BE49-F238E27FC236}">
                  <a16:creationId xmlns:a16="http://schemas.microsoft.com/office/drawing/2014/main" id="{83CFBA0F-8272-4470-9F99-8A1B309C6BF7}"/>
                </a:ext>
              </a:extLst>
            </p:cNvPr>
            <p:cNvSpPr/>
            <p:nvPr/>
          </p:nvSpPr>
          <p:spPr>
            <a:xfrm rot="16200000" flipV="1">
              <a:off x="569712" y="4051850"/>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cxnSp>
          <p:nvCxnSpPr>
            <p:cNvPr id="20" name="Straight Connector 19">
              <a:extLst>
                <a:ext uri="{FF2B5EF4-FFF2-40B4-BE49-F238E27FC236}">
                  <a16:creationId xmlns:a16="http://schemas.microsoft.com/office/drawing/2014/main" id="{5F0D158A-F271-48D6-9CA0-F2C098B8ED72}"/>
                </a:ext>
              </a:extLst>
            </p:cNvPr>
            <p:cNvCxnSpPr>
              <a:cxnSpLocks/>
            </p:cNvCxnSpPr>
            <p:nvPr/>
          </p:nvCxnSpPr>
          <p:spPr>
            <a:xfrm>
              <a:off x="300213" y="1898123"/>
              <a:ext cx="904695" cy="6184338"/>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CC215C-B987-401B-8744-8380D56694E7}"/>
                </a:ext>
              </a:extLst>
            </p:cNvPr>
            <p:cNvCxnSpPr>
              <a:cxnSpLocks/>
            </p:cNvCxnSpPr>
            <p:nvPr/>
          </p:nvCxnSpPr>
          <p:spPr>
            <a:xfrm rot="16200000" flipV="1">
              <a:off x="-590778" y="998888"/>
              <a:ext cx="1205656" cy="592814"/>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E68BD5F-CEB8-4E9A-BC4C-57C77B94D76F}"/>
                </a:ext>
              </a:extLst>
            </p:cNvPr>
            <p:cNvCxnSpPr>
              <a:cxnSpLocks/>
            </p:cNvCxnSpPr>
            <p:nvPr/>
          </p:nvCxnSpPr>
          <p:spPr>
            <a:xfrm rot="16200000">
              <a:off x="1843686" y="-664727"/>
              <a:ext cx="1029933" cy="4063862"/>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EDC2362-E7FA-4821-BFD9-65D60ED6D9D3}"/>
                </a:ext>
              </a:extLst>
            </p:cNvPr>
            <p:cNvCxnSpPr>
              <a:cxnSpLocks/>
            </p:cNvCxnSpPr>
            <p:nvPr/>
          </p:nvCxnSpPr>
          <p:spPr>
            <a:xfrm flipH="1">
              <a:off x="-310915" y="4060342"/>
              <a:ext cx="968366" cy="1192937"/>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A8D35AD-0DD7-4201-9712-1F19EDE778CF}"/>
                </a:ext>
              </a:extLst>
            </p:cNvPr>
            <p:cNvCxnSpPr>
              <a:cxnSpLocks/>
            </p:cNvCxnSpPr>
            <p:nvPr/>
          </p:nvCxnSpPr>
          <p:spPr>
            <a:xfrm flipH="1">
              <a:off x="-98823" y="1898123"/>
              <a:ext cx="424715" cy="2070373"/>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194804-CEF4-4035-B33E-4EF8E42106AE}"/>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de-DE" dirty="0"/>
          </a:p>
        </p:txBody>
      </p:sp>
      <p:sp>
        <p:nvSpPr>
          <p:cNvPr id="3" name="Footer Placeholder 2">
            <a:extLst>
              <a:ext uri="{FF2B5EF4-FFF2-40B4-BE49-F238E27FC236}">
                <a16:creationId xmlns:a16="http://schemas.microsoft.com/office/drawing/2014/main" id="{43C54532-92BF-41E0-A70B-068FF8F3CEBA}"/>
              </a:ext>
            </a:extLst>
          </p:cNvPr>
          <p:cNvSpPr>
            <a:spLocks noGrp="1"/>
          </p:cNvSpPr>
          <p:nvPr>
            <p:ph type="ftr" sz="quarter" idx="10"/>
          </p:nvPr>
        </p:nvSpPr>
        <p:spPr/>
        <p:txBody>
          <a:bodyPr/>
          <a:lstStyle>
            <a:lvl1pPr>
              <a:defRPr>
                <a:solidFill>
                  <a:schemeClr val="tx1"/>
                </a:solidFill>
              </a:defRPr>
            </a:lvl1pPr>
          </a:lstStyle>
          <a:p>
            <a:r>
              <a:rPr lang="en-US"/>
              <a:t>© Coding Akademie München GmbH</a:t>
            </a:r>
            <a:endParaRPr lang="en-US" dirty="0"/>
          </a:p>
        </p:txBody>
      </p:sp>
      <p:sp>
        <p:nvSpPr>
          <p:cNvPr id="5" name="Text Placeholder 4">
            <a:extLst>
              <a:ext uri="{FF2B5EF4-FFF2-40B4-BE49-F238E27FC236}">
                <a16:creationId xmlns:a16="http://schemas.microsoft.com/office/drawing/2014/main" id="{244E96D4-1518-41AA-84C0-9F0CCB9BAA68}"/>
              </a:ext>
            </a:extLst>
          </p:cNvPr>
          <p:cNvSpPr>
            <a:spLocks noGrp="1"/>
          </p:cNvSpPr>
          <p:nvPr>
            <p:ph type="body" sz="quarter" idx="11"/>
          </p:nvPr>
        </p:nvSpPr>
        <p:spPr>
          <a:xfrm>
            <a:off x="947738" y="3033713"/>
            <a:ext cx="10261600" cy="30956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pic>
        <p:nvPicPr>
          <p:cNvPr id="16" name="Picture 15" descr="A picture containing building&#10;&#10;Description automatically generated">
            <a:extLst>
              <a:ext uri="{FF2B5EF4-FFF2-40B4-BE49-F238E27FC236}">
                <a16:creationId xmlns:a16="http://schemas.microsoft.com/office/drawing/2014/main" id="{27F739B9-9923-4D66-8BF6-65169106C0B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8925" y="197373"/>
            <a:ext cx="935738" cy="838202"/>
          </a:xfrm>
          <a:prstGeom prst="rect">
            <a:avLst/>
          </a:prstGeom>
        </p:spPr>
      </p:pic>
    </p:spTree>
    <p:extLst>
      <p:ext uri="{BB962C8B-B14F-4D97-AF65-F5344CB8AC3E}">
        <p14:creationId xmlns:p14="http://schemas.microsoft.com/office/powerpoint/2010/main" val="4001249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arbvariante (dunkel)">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BD0E80A-4A08-4CA9-A51F-C439E2C29019}"/>
              </a:ext>
            </a:extLst>
          </p:cNvPr>
          <p:cNvGraphicFramePr>
            <a:graphicFrameLocks noChangeAspect="1"/>
          </p:cNvGraphicFramePr>
          <p:nvPr userDrawn="1">
            <p:custDataLst>
              <p:tags r:id="rId2"/>
            </p:custDataLst>
            <p:extLst>
              <p:ext uri="{D42A27DB-BD31-4B8C-83A1-F6EECF244321}">
                <p14:modId xmlns:p14="http://schemas.microsoft.com/office/powerpoint/2010/main" val="10843094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85"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D12DEDE-2F3C-4CD4-9A94-EF7BDD02606D}"/>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sp>
        <p:nvSpPr>
          <p:cNvPr id="4" name="Freihandform: Form 4">
            <a:extLst>
              <a:ext uri="{FF2B5EF4-FFF2-40B4-BE49-F238E27FC236}">
                <a16:creationId xmlns:a16="http://schemas.microsoft.com/office/drawing/2014/main" id="{B2F63660-DA86-4B29-BD7F-0791D0F28499}"/>
              </a:ext>
            </a:extLst>
          </p:cNvPr>
          <p:cNvSpPr/>
          <p:nvPr userDrawn="1"/>
        </p:nvSpPr>
        <p:spPr>
          <a:xfrm>
            <a:off x="0" y="1224000"/>
            <a:ext cx="12193559" cy="5634000"/>
          </a:xfrm>
          <a:prstGeom prst="rect">
            <a:avLst/>
          </a:prstGeom>
          <a:solidFill>
            <a:srgbClr val="333333"/>
          </a:solidFill>
          <a:ln>
            <a:noFill/>
            <a:prstDash val="solid"/>
          </a:ln>
        </p:spPr>
        <p:txBody>
          <a:bodyPr vert="horz" wrap="none" lIns="90000" tIns="46800" rIns="90000" bIns="46800" anchor="ctr" anchorCtr="0"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de-DE" sz="1800" b="0" i="0" u="none" strike="noStrike" baseline="0">
              <a:ln>
                <a:noFill/>
              </a:ln>
              <a:solidFill>
                <a:srgbClr val="5F4D5C"/>
              </a:solidFill>
              <a:latin typeface="Arial" pitchFamily="18"/>
              <a:ea typeface="Arial" pitchFamily="18"/>
              <a:cs typeface="Arial" pitchFamily="18"/>
            </a:endParaRPr>
          </a:p>
        </p:txBody>
      </p:sp>
      <p:grpSp>
        <p:nvGrpSpPr>
          <p:cNvPr id="9" name="Group 8">
            <a:extLst>
              <a:ext uri="{FF2B5EF4-FFF2-40B4-BE49-F238E27FC236}">
                <a16:creationId xmlns:a16="http://schemas.microsoft.com/office/drawing/2014/main" id="{1D44B7D1-B6DF-44B2-AF37-5E979F0B5FB7}"/>
              </a:ext>
            </a:extLst>
          </p:cNvPr>
          <p:cNvGrpSpPr/>
          <p:nvPr userDrawn="1"/>
        </p:nvGrpSpPr>
        <p:grpSpPr>
          <a:xfrm>
            <a:off x="-105798" y="1166741"/>
            <a:ext cx="12465438" cy="5877208"/>
            <a:chOff x="-105798" y="1166741"/>
            <a:chExt cx="12465438" cy="5877208"/>
          </a:xfrm>
          <a:solidFill>
            <a:schemeClr val="bg1"/>
          </a:solidFill>
        </p:grpSpPr>
        <p:sp>
          <p:nvSpPr>
            <p:cNvPr id="10" name="Oval 9">
              <a:extLst>
                <a:ext uri="{FF2B5EF4-FFF2-40B4-BE49-F238E27FC236}">
                  <a16:creationId xmlns:a16="http://schemas.microsoft.com/office/drawing/2014/main" id="{0DE7E0BE-167C-4C7B-A2A1-F1339E406305}"/>
                </a:ext>
              </a:extLst>
            </p:cNvPr>
            <p:cNvSpPr/>
            <p:nvPr/>
          </p:nvSpPr>
          <p:spPr>
            <a:xfrm>
              <a:off x="11096724" y="5191609"/>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11" name="Oval 10">
              <a:extLst>
                <a:ext uri="{FF2B5EF4-FFF2-40B4-BE49-F238E27FC236}">
                  <a16:creationId xmlns:a16="http://schemas.microsoft.com/office/drawing/2014/main" id="{96EB918E-A3FD-45E0-B11E-6CD826FDCB6F}"/>
                </a:ext>
              </a:extLst>
            </p:cNvPr>
            <p:cNvSpPr/>
            <p:nvPr/>
          </p:nvSpPr>
          <p:spPr>
            <a:xfrm>
              <a:off x="4985600" y="6029792"/>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cxnSp>
          <p:nvCxnSpPr>
            <p:cNvPr id="12" name="Straight Connector 11">
              <a:extLst>
                <a:ext uri="{FF2B5EF4-FFF2-40B4-BE49-F238E27FC236}">
                  <a16:creationId xmlns:a16="http://schemas.microsoft.com/office/drawing/2014/main" id="{E74274AF-5F88-498F-B26C-8DE500443544}"/>
                </a:ext>
              </a:extLst>
            </p:cNvPr>
            <p:cNvCxnSpPr>
              <a:stCxn id="11" idx="2"/>
            </p:cNvCxnSpPr>
            <p:nvPr/>
          </p:nvCxnSpPr>
          <p:spPr>
            <a:xfrm flipH="1">
              <a:off x="-105798" y="6087052"/>
              <a:ext cx="5091398" cy="677687"/>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B476013-EC7F-40C2-8985-4DC79CD60CDF}"/>
                </a:ext>
              </a:extLst>
            </p:cNvPr>
            <p:cNvCxnSpPr>
              <a:cxnSpLocks/>
              <a:endCxn id="11" idx="2"/>
            </p:cNvCxnSpPr>
            <p:nvPr/>
          </p:nvCxnSpPr>
          <p:spPr>
            <a:xfrm flipH="1">
              <a:off x="4985600" y="5258319"/>
              <a:ext cx="6184336" cy="828733"/>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0B9D25-24B0-4271-B2A3-F27860ACE121}"/>
                </a:ext>
              </a:extLst>
            </p:cNvPr>
            <p:cNvCxnSpPr>
              <a:cxnSpLocks/>
            </p:cNvCxnSpPr>
            <p:nvPr/>
          </p:nvCxnSpPr>
          <p:spPr>
            <a:xfrm>
              <a:off x="11153984" y="5248868"/>
              <a:ext cx="1205656" cy="592814"/>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529AF9-83A7-4A29-B985-36839BE51A5F}"/>
                </a:ext>
              </a:extLst>
            </p:cNvPr>
            <p:cNvCxnSpPr>
              <a:cxnSpLocks/>
            </p:cNvCxnSpPr>
            <p:nvPr/>
          </p:nvCxnSpPr>
          <p:spPr>
            <a:xfrm flipV="1">
              <a:off x="11169936" y="1166741"/>
              <a:ext cx="1029933" cy="4063862"/>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BE0219E-B19A-4B47-AD0E-325B2E1DB713}"/>
                </a:ext>
              </a:extLst>
            </p:cNvPr>
            <p:cNvCxnSpPr>
              <a:cxnSpLocks/>
            </p:cNvCxnSpPr>
            <p:nvPr/>
          </p:nvCxnSpPr>
          <p:spPr>
            <a:xfrm flipH="1">
              <a:off x="3978155" y="6075583"/>
              <a:ext cx="1076732" cy="968366"/>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76657F-459E-4991-8FEB-7DF8E02BF8CF}"/>
                </a:ext>
              </a:extLst>
            </p:cNvPr>
            <p:cNvCxnSpPr>
              <a:cxnSpLocks/>
            </p:cNvCxnSpPr>
            <p:nvPr/>
          </p:nvCxnSpPr>
          <p:spPr>
            <a:xfrm flipH="1">
              <a:off x="6829546" y="5257112"/>
              <a:ext cx="4324438" cy="1768268"/>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351FC51-FDCD-41F5-8AF4-C9381B15D451}"/>
              </a:ext>
            </a:extLst>
          </p:cNvPr>
          <p:cNvSpPr>
            <a:spLocks noGrp="1"/>
          </p:cNvSpPr>
          <p:nvPr>
            <p:ph type="title"/>
          </p:nvPr>
        </p:nvSpPr>
        <p:spPr/>
        <p:txBody>
          <a:bodyPr/>
          <a:lstStyle>
            <a:lvl1pPr>
              <a:defRPr>
                <a:solidFill>
                  <a:schemeClr val="bg2"/>
                </a:solidFill>
              </a:defRPr>
            </a:lvl1pPr>
          </a:lstStyle>
          <a:p>
            <a:r>
              <a:rPr lang="en-US" dirty="0"/>
              <a:t>Click to edit Master title style</a:t>
            </a:r>
            <a:endParaRPr lang="de-DE" dirty="0"/>
          </a:p>
        </p:txBody>
      </p:sp>
      <p:sp>
        <p:nvSpPr>
          <p:cNvPr id="3" name="Footer Placeholder 2">
            <a:extLst>
              <a:ext uri="{FF2B5EF4-FFF2-40B4-BE49-F238E27FC236}">
                <a16:creationId xmlns:a16="http://schemas.microsoft.com/office/drawing/2014/main" id="{6A78A1E2-B266-4C5C-9038-BF140B63D9AE}"/>
              </a:ext>
            </a:extLst>
          </p:cNvPr>
          <p:cNvSpPr>
            <a:spLocks noGrp="1"/>
          </p:cNvSpPr>
          <p:nvPr>
            <p:ph type="ftr" sz="quarter" idx="10"/>
          </p:nvPr>
        </p:nvSpPr>
        <p:spPr/>
        <p:txBody>
          <a:bodyPr/>
          <a:lstStyle>
            <a:lvl1pPr>
              <a:defRPr>
                <a:solidFill>
                  <a:schemeClr val="bg1"/>
                </a:solidFill>
              </a:defRPr>
            </a:lvl1pPr>
          </a:lstStyle>
          <a:p>
            <a:r>
              <a:rPr lang="en-US"/>
              <a:t>© Coding Akademie München GmbH</a:t>
            </a:r>
            <a:endParaRPr lang="en-US" dirty="0"/>
          </a:p>
        </p:txBody>
      </p:sp>
      <p:sp>
        <p:nvSpPr>
          <p:cNvPr id="8" name="Text Placeholder 7">
            <a:extLst>
              <a:ext uri="{FF2B5EF4-FFF2-40B4-BE49-F238E27FC236}">
                <a16:creationId xmlns:a16="http://schemas.microsoft.com/office/drawing/2014/main" id="{FDE74EA9-174C-457F-9438-AACACFE9A0F5}"/>
              </a:ext>
            </a:extLst>
          </p:cNvPr>
          <p:cNvSpPr>
            <a:spLocks noGrp="1"/>
          </p:cNvSpPr>
          <p:nvPr>
            <p:ph type="body" sz="quarter" idx="11"/>
          </p:nvPr>
        </p:nvSpPr>
        <p:spPr>
          <a:xfrm>
            <a:off x="947738" y="3033713"/>
            <a:ext cx="10261600" cy="3095625"/>
          </a:xfrm>
        </p:spPr>
        <p:txBody>
          <a:bodyPr/>
          <a:lstStyle>
            <a:lvl1pPr>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pic>
        <p:nvPicPr>
          <p:cNvPr id="18" name="Picture 17" descr="A picture containing building&#10;&#10;Description automatically generated">
            <a:extLst>
              <a:ext uri="{FF2B5EF4-FFF2-40B4-BE49-F238E27FC236}">
                <a16:creationId xmlns:a16="http://schemas.microsoft.com/office/drawing/2014/main" id="{007C7A14-75ED-462A-8C29-78404B6D593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8925" y="197373"/>
            <a:ext cx="935738" cy="838202"/>
          </a:xfrm>
          <a:prstGeom prst="rect">
            <a:avLst/>
          </a:prstGeom>
        </p:spPr>
      </p:pic>
    </p:spTree>
    <p:extLst>
      <p:ext uri="{BB962C8B-B14F-4D97-AF65-F5344CB8AC3E}">
        <p14:creationId xmlns:p14="http://schemas.microsoft.com/office/powerpoint/2010/main" val="413567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arbvariante – Zwei Headline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FC1FBC5-FA0E-4AA6-A1CC-83136BC436E5}"/>
              </a:ext>
            </a:extLst>
          </p:cNvPr>
          <p:cNvGraphicFramePr>
            <a:graphicFrameLocks noChangeAspect="1"/>
          </p:cNvGraphicFramePr>
          <p:nvPr userDrawn="1">
            <p:custDataLst>
              <p:tags r:id="rId2"/>
            </p:custDataLst>
            <p:extLst>
              <p:ext uri="{D42A27DB-BD31-4B8C-83A1-F6EECF244321}">
                <p14:modId xmlns:p14="http://schemas.microsoft.com/office/powerpoint/2010/main" val="3846624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10"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FBEF2925-1490-4BBB-95A6-386EAD1D2EB9}"/>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sp>
        <p:nvSpPr>
          <p:cNvPr id="4" name="Freihandform: Form 4">
            <a:extLst>
              <a:ext uri="{FF2B5EF4-FFF2-40B4-BE49-F238E27FC236}">
                <a16:creationId xmlns:a16="http://schemas.microsoft.com/office/drawing/2014/main" id="{ECBF5769-E800-4C5F-AEE0-ABFA36815E26}"/>
              </a:ext>
            </a:extLst>
          </p:cNvPr>
          <p:cNvSpPr/>
          <p:nvPr userDrawn="1"/>
        </p:nvSpPr>
        <p:spPr>
          <a:xfrm>
            <a:off x="0" y="1224000"/>
            <a:ext cx="12193559" cy="5634000"/>
          </a:xfrm>
          <a:prstGeom prst="rect">
            <a:avLst/>
          </a:prstGeom>
          <a:solidFill>
            <a:schemeClr val="accent2"/>
          </a:solidFill>
          <a:ln>
            <a:noFill/>
            <a:prstDash val="solid"/>
          </a:ln>
        </p:spPr>
        <p:txBody>
          <a:bodyPr vert="horz" wrap="none" lIns="90000" tIns="46800" rIns="90000" bIns="46800" anchor="ctr" anchorCtr="0"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de-DE" sz="1800" b="0" i="0" u="none" strike="noStrike" baseline="0">
              <a:ln>
                <a:noFill/>
              </a:ln>
              <a:solidFill>
                <a:srgbClr val="5F4D5C"/>
              </a:solidFill>
              <a:latin typeface="Arial" pitchFamily="18"/>
              <a:ea typeface="Arial" pitchFamily="18"/>
              <a:cs typeface="Arial" pitchFamily="18"/>
            </a:endParaRPr>
          </a:p>
        </p:txBody>
      </p:sp>
      <p:grpSp>
        <p:nvGrpSpPr>
          <p:cNvPr id="24" name="Group 23">
            <a:extLst>
              <a:ext uri="{FF2B5EF4-FFF2-40B4-BE49-F238E27FC236}">
                <a16:creationId xmlns:a16="http://schemas.microsoft.com/office/drawing/2014/main" id="{CB89F4BA-2D89-4650-AD36-7CF36C2E174B}"/>
              </a:ext>
            </a:extLst>
          </p:cNvPr>
          <p:cNvGrpSpPr/>
          <p:nvPr userDrawn="1"/>
        </p:nvGrpSpPr>
        <p:grpSpPr>
          <a:xfrm>
            <a:off x="-310915" y="692467"/>
            <a:ext cx="4701499" cy="7389994"/>
            <a:chOff x="-310915" y="692467"/>
            <a:chExt cx="4701499" cy="7389994"/>
          </a:xfrm>
          <a:solidFill>
            <a:schemeClr val="bg1"/>
          </a:solidFill>
        </p:grpSpPr>
        <p:sp>
          <p:nvSpPr>
            <p:cNvPr id="14" name="Oval 13">
              <a:extLst>
                <a:ext uri="{FF2B5EF4-FFF2-40B4-BE49-F238E27FC236}">
                  <a16:creationId xmlns:a16="http://schemas.microsoft.com/office/drawing/2014/main" id="{7D65BF82-F093-4C2D-8D09-596318DC6138}"/>
                </a:ext>
              </a:extLst>
            </p:cNvPr>
            <p:cNvSpPr/>
            <p:nvPr/>
          </p:nvSpPr>
          <p:spPr>
            <a:xfrm rot="16200000" flipV="1">
              <a:off x="251197" y="1840864"/>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15" name="Oval 14">
              <a:extLst>
                <a:ext uri="{FF2B5EF4-FFF2-40B4-BE49-F238E27FC236}">
                  <a16:creationId xmlns:a16="http://schemas.microsoft.com/office/drawing/2014/main" id="{805F3245-BC3A-484D-98AA-E342D96AD444}"/>
                </a:ext>
              </a:extLst>
            </p:cNvPr>
            <p:cNvSpPr/>
            <p:nvPr/>
          </p:nvSpPr>
          <p:spPr>
            <a:xfrm rot="16200000" flipV="1">
              <a:off x="569712" y="4051850"/>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cxnSp>
          <p:nvCxnSpPr>
            <p:cNvPr id="17" name="Straight Connector 16">
              <a:extLst>
                <a:ext uri="{FF2B5EF4-FFF2-40B4-BE49-F238E27FC236}">
                  <a16:creationId xmlns:a16="http://schemas.microsoft.com/office/drawing/2014/main" id="{659AA07D-9E1B-4E07-9CFD-2B64E35DD36D}"/>
                </a:ext>
              </a:extLst>
            </p:cNvPr>
            <p:cNvCxnSpPr>
              <a:cxnSpLocks/>
            </p:cNvCxnSpPr>
            <p:nvPr/>
          </p:nvCxnSpPr>
          <p:spPr>
            <a:xfrm>
              <a:off x="300213" y="1898123"/>
              <a:ext cx="904695" cy="6184338"/>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2567DBE-FA7E-4482-B2B1-1386BEEB33E0}"/>
                </a:ext>
              </a:extLst>
            </p:cNvPr>
            <p:cNvCxnSpPr>
              <a:cxnSpLocks/>
            </p:cNvCxnSpPr>
            <p:nvPr/>
          </p:nvCxnSpPr>
          <p:spPr>
            <a:xfrm rot="16200000" flipV="1">
              <a:off x="-590778" y="998888"/>
              <a:ext cx="1205656" cy="592814"/>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DC5BCF-FEC4-43C6-86A9-99196B1F5072}"/>
                </a:ext>
              </a:extLst>
            </p:cNvPr>
            <p:cNvCxnSpPr>
              <a:cxnSpLocks/>
            </p:cNvCxnSpPr>
            <p:nvPr/>
          </p:nvCxnSpPr>
          <p:spPr>
            <a:xfrm rot="16200000">
              <a:off x="1843686" y="-664727"/>
              <a:ext cx="1029933" cy="4063862"/>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126266-41D0-47A5-9EA9-AC5B08527E18}"/>
                </a:ext>
              </a:extLst>
            </p:cNvPr>
            <p:cNvCxnSpPr>
              <a:cxnSpLocks/>
            </p:cNvCxnSpPr>
            <p:nvPr/>
          </p:nvCxnSpPr>
          <p:spPr>
            <a:xfrm flipH="1">
              <a:off x="-310915" y="4060342"/>
              <a:ext cx="968366" cy="1192937"/>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F35310-9150-47D8-BE1A-82B5799F59EB}"/>
                </a:ext>
              </a:extLst>
            </p:cNvPr>
            <p:cNvCxnSpPr>
              <a:cxnSpLocks/>
            </p:cNvCxnSpPr>
            <p:nvPr/>
          </p:nvCxnSpPr>
          <p:spPr>
            <a:xfrm flipH="1">
              <a:off x="-98823" y="1898123"/>
              <a:ext cx="424715" cy="2070373"/>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48B3652-095C-471A-A60B-C7BC05D6D36F}"/>
              </a:ext>
            </a:extLst>
          </p:cNvPr>
          <p:cNvSpPr>
            <a:spLocks noGrp="1"/>
          </p:cNvSpPr>
          <p:nvPr>
            <p:ph type="title"/>
          </p:nvPr>
        </p:nvSpPr>
        <p:spPr/>
        <p:txBody>
          <a:bodyPr/>
          <a:lstStyle>
            <a:lvl1pPr>
              <a:defRPr>
                <a:solidFill>
                  <a:schemeClr val="bg2"/>
                </a:solidFill>
              </a:defRPr>
            </a:lvl1pPr>
          </a:lstStyle>
          <a:p>
            <a:r>
              <a:rPr lang="en-US" dirty="0"/>
              <a:t>Click to edit Master title style</a:t>
            </a:r>
            <a:endParaRPr lang="de-DE" dirty="0"/>
          </a:p>
        </p:txBody>
      </p:sp>
      <p:sp>
        <p:nvSpPr>
          <p:cNvPr id="3" name="Footer Placeholder 2">
            <a:extLst>
              <a:ext uri="{FF2B5EF4-FFF2-40B4-BE49-F238E27FC236}">
                <a16:creationId xmlns:a16="http://schemas.microsoft.com/office/drawing/2014/main" id="{F74008CF-8A94-4D00-A56B-0B2963AB29BA}"/>
              </a:ext>
            </a:extLst>
          </p:cNvPr>
          <p:cNvSpPr>
            <a:spLocks noGrp="1"/>
          </p:cNvSpPr>
          <p:nvPr>
            <p:ph type="ftr" sz="quarter" idx="10"/>
          </p:nvPr>
        </p:nvSpPr>
        <p:spPr/>
        <p:txBody>
          <a:bodyPr/>
          <a:lstStyle>
            <a:lvl1pPr>
              <a:defRPr>
                <a:solidFill>
                  <a:schemeClr val="bg1"/>
                </a:solidFill>
              </a:defRPr>
            </a:lvl1pPr>
          </a:lstStyle>
          <a:p>
            <a:r>
              <a:rPr lang="en-US" dirty="0"/>
              <a:t>© Coding Akademie München GmbH</a:t>
            </a:r>
          </a:p>
        </p:txBody>
      </p:sp>
      <p:sp>
        <p:nvSpPr>
          <p:cNvPr id="7" name="Text Placeholder 7">
            <a:extLst>
              <a:ext uri="{FF2B5EF4-FFF2-40B4-BE49-F238E27FC236}">
                <a16:creationId xmlns:a16="http://schemas.microsoft.com/office/drawing/2014/main" id="{6ECCE352-32A7-4BAA-9224-B1CF399503F4}"/>
              </a:ext>
            </a:extLst>
          </p:cNvPr>
          <p:cNvSpPr>
            <a:spLocks noGrp="1"/>
          </p:cNvSpPr>
          <p:nvPr>
            <p:ph type="body" sz="quarter" idx="11"/>
          </p:nvPr>
        </p:nvSpPr>
        <p:spPr>
          <a:xfrm>
            <a:off x="947738" y="3033714"/>
            <a:ext cx="10261600" cy="799482"/>
          </a:xfrm>
        </p:spPr>
        <p:txBody>
          <a:bodyPr/>
          <a:lstStyle>
            <a:lvl1pPr>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1" name="Text Placeholder 7">
            <a:extLst>
              <a:ext uri="{FF2B5EF4-FFF2-40B4-BE49-F238E27FC236}">
                <a16:creationId xmlns:a16="http://schemas.microsoft.com/office/drawing/2014/main" id="{EF7E0732-50F1-4773-9628-193EA0BBFDDA}"/>
              </a:ext>
            </a:extLst>
          </p:cNvPr>
          <p:cNvSpPr>
            <a:spLocks noGrp="1"/>
          </p:cNvSpPr>
          <p:nvPr>
            <p:ph type="body" sz="quarter" idx="12"/>
          </p:nvPr>
        </p:nvSpPr>
        <p:spPr>
          <a:xfrm>
            <a:off x="947738" y="5329856"/>
            <a:ext cx="10261600" cy="799482"/>
          </a:xfrm>
        </p:spPr>
        <p:txBody>
          <a:bodyPr/>
          <a:lstStyle>
            <a:lvl1pPr>
              <a:defRPr>
                <a:solidFill>
                  <a:schemeClr val="bg1"/>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63748DDE-C0C0-4535-96AC-601746B0A241}"/>
              </a:ext>
            </a:extLst>
          </p:cNvPr>
          <p:cNvSpPr>
            <a:spLocks noGrp="1"/>
          </p:cNvSpPr>
          <p:nvPr>
            <p:ph type="body" sz="quarter" idx="13" hasCustomPrompt="1"/>
          </p:nvPr>
        </p:nvSpPr>
        <p:spPr>
          <a:xfrm>
            <a:off x="947738" y="4543195"/>
            <a:ext cx="10261600" cy="410530"/>
          </a:xfrm>
        </p:spPr>
        <p:txBody>
          <a:bodyPr>
            <a:spAutoFit/>
          </a:bodyPr>
          <a:lstStyle>
            <a:lvl1pPr>
              <a:spcAft>
                <a:spcPts val="0"/>
              </a:spcAft>
              <a:defRPr sz="2500" cap="all" baseline="0">
                <a:solidFill>
                  <a:schemeClr val="bg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22" name="Picture 21" descr="A picture containing building&#10;&#10;Description automatically generated">
            <a:extLst>
              <a:ext uri="{FF2B5EF4-FFF2-40B4-BE49-F238E27FC236}">
                <a16:creationId xmlns:a16="http://schemas.microsoft.com/office/drawing/2014/main" id="{B17EF088-183B-478E-9448-D43BBC0A8642}"/>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8925" y="197373"/>
            <a:ext cx="935738" cy="838202"/>
          </a:xfrm>
          <a:prstGeom prst="rect">
            <a:avLst/>
          </a:prstGeom>
        </p:spPr>
      </p:pic>
    </p:spTree>
    <p:extLst>
      <p:ext uri="{BB962C8B-B14F-4D97-AF65-F5344CB8AC3E}">
        <p14:creationId xmlns:p14="http://schemas.microsoft.com/office/powerpoint/2010/main" val="7545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rbvariante (hell)">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514BCCB-E2E0-4EE9-A123-ABB6E55B6AFE}"/>
              </a:ext>
            </a:extLst>
          </p:cNvPr>
          <p:cNvGraphicFramePr>
            <a:graphicFrameLocks noChangeAspect="1"/>
          </p:cNvGraphicFramePr>
          <p:nvPr userDrawn="1">
            <p:custDataLst>
              <p:tags r:id="rId2"/>
            </p:custDataLst>
            <p:extLst>
              <p:ext uri="{D42A27DB-BD31-4B8C-83A1-F6EECF244321}">
                <p14:modId xmlns:p14="http://schemas.microsoft.com/office/powerpoint/2010/main" val="22233082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30"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97B4AD9-4DE7-46FC-A5D7-6F124040335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F5194804-CEF4-4035-B33E-4EF8E42106AE}"/>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de-DE"/>
          </a:p>
        </p:txBody>
      </p:sp>
      <p:sp>
        <p:nvSpPr>
          <p:cNvPr id="3" name="Footer Placeholder 2">
            <a:extLst>
              <a:ext uri="{FF2B5EF4-FFF2-40B4-BE49-F238E27FC236}">
                <a16:creationId xmlns:a16="http://schemas.microsoft.com/office/drawing/2014/main" id="{43C54532-92BF-41E0-A70B-068FF8F3CEBA}"/>
              </a:ext>
            </a:extLst>
          </p:cNvPr>
          <p:cNvSpPr>
            <a:spLocks noGrp="1"/>
          </p:cNvSpPr>
          <p:nvPr>
            <p:ph type="ftr" sz="quarter" idx="10"/>
          </p:nvPr>
        </p:nvSpPr>
        <p:spPr/>
        <p:txBody>
          <a:bodyPr/>
          <a:lstStyle>
            <a:lvl1pPr>
              <a:defRPr>
                <a:solidFill>
                  <a:schemeClr val="tx1"/>
                </a:solidFill>
              </a:defRPr>
            </a:lvl1pPr>
          </a:lstStyle>
          <a:p>
            <a:r>
              <a:rPr lang="en-US"/>
              <a:t>© Coding Akademie München GmbH</a:t>
            </a:r>
            <a:endParaRPr lang="en-US" dirty="0"/>
          </a:p>
        </p:txBody>
      </p:sp>
      <p:sp>
        <p:nvSpPr>
          <p:cNvPr id="5" name="Text Placeholder 4">
            <a:extLst>
              <a:ext uri="{FF2B5EF4-FFF2-40B4-BE49-F238E27FC236}">
                <a16:creationId xmlns:a16="http://schemas.microsoft.com/office/drawing/2014/main" id="{244E96D4-1518-41AA-84C0-9F0CCB9BAA68}"/>
              </a:ext>
            </a:extLst>
          </p:cNvPr>
          <p:cNvSpPr>
            <a:spLocks noGrp="1"/>
          </p:cNvSpPr>
          <p:nvPr>
            <p:ph type="body" sz="quarter" idx="11"/>
          </p:nvPr>
        </p:nvSpPr>
        <p:spPr>
          <a:xfrm>
            <a:off x="947738" y="3033713"/>
            <a:ext cx="10261600" cy="30956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330672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ild und Headlin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B23B5A8-D5FC-4407-A2A2-C3481861E3D7}"/>
              </a:ext>
            </a:extLst>
          </p:cNvPr>
          <p:cNvGraphicFramePr>
            <a:graphicFrameLocks noChangeAspect="1"/>
          </p:cNvGraphicFramePr>
          <p:nvPr userDrawn="1">
            <p:custDataLst>
              <p:tags r:id="rId2"/>
            </p:custDataLst>
            <p:extLst>
              <p:ext uri="{D42A27DB-BD31-4B8C-83A1-F6EECF244321}">
                <p14:modId xmlns:p14="http://schemas.microsoft.com/office/powerpoint/2010/main" val="3321326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523"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8FCC894-EC3C-4D43-8836-DDF70355D8B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pic>
        <p:nvPicPr>
          <p:cNvPr id="11" name="Picture 10" descr="A person flying through the air on a snow covered mountain&#10;&#10;Description automatically generated">
            <a:extLst>
              <a:ext uri="{FF2B5EF4-FFF2-40B4-BE49-F238E27FC236}">
                <a16:creationId xmlns:a16="http://schemas.microsoft.com/office/drawing/2014/main" id="{5810151F-6DAF-4E76-BF6A-61CBC2BE41B1}"/>
              </a:ext>
            </a:extLst>
          </p:cNvPr>
          <p:cNvPicPr>
            <a:picLocks noChangeAspect="1"/>
          </p:cNvPicPr>
          <p:nvPr userDrawn="1"/>
        </p:nvPicPr>
        <p:blipFill rotWithShape="1">
          <a:blip r:embed="rId7">
            <a:extLst>
              <a:ext uri="{28A0092B-C50C-407E-A947-70E740481C1C}">
                <a14:useLocalDpi xmlns:a14="http://schemas.microsoft.com/office/drawing/2010/main"/>
              </a:ext>
            </a:extLst>
          </a:blip>
          <a:srcRect t="16822"/>
          <a:stretch/>
        </p:blipFill>
        <p:spPr>
          <a:xfrm>
            <a:off x="0" y="1224000"/>
            <a:ext cx="12193588" cy="5634000"/>
          </a:xfrm>
          <a:prstGeom prst="rect">
            <a:avLst/>
          </a:prstGeom>
        </p:spPr>
      </p:pic>
      <p:sp>
        <p:nvSpPr>
          <p:cNvPr id="5" name="Freihandform: Form 2">
            <a:extLst>
              <a:ext uri="{FF2B5EF4-FFF2-40B4-BE49-F238E27FC236}">
                <a16:creationId xmlns:a16="http://schemas.microsoft.com/office/drawing/2014/main" id="{2691C14E-39AF-4132-8C91-12542F1EF30A}"/>
              </a:ext>
            </a:extLst>
          </p:cNvPr>
          <p:cNvSpPr/>
          <p:nvPr userDrawn="1"/>
        </p:nvSpPr>
        <p:spPr>
          <a:xfrm>
            <a:off x="0" y="0"/>
            <a:ext cx="12193559" cy="1224000"/>
          </a:xfrm>
          <a:custGeom>
            <a:avLst>
              <a:gd name="f0" fmla="val 2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de-DE" sz="1800" b="0" i="0" u="none" strike="noStrike" baseline="0">
              <a:ln>
                <a:noFill/>
              </a:ln>
              <a:solidFill>
                <a:srgbClr val="000000"/>
              </a:solidFill>
              <a:latin typeface="Arial" pitchFamily="18"/>
              <a:ea typeface="Arial" pitchFamily="18"/>
              <a:cs typeface="Arial" pitchFamily="18"/>
            </a:endParaRPr>
          </a:p>
        </p:txBody>
      </p:sp>
      <p:sp>
        <p:nvSpPr>
          <p:cNvPr id="2" name="Title 1">
            <a:extLst>
              <a:ext uri="{FF2B5EF4-FFF2-40B4-BE49-F238E27FC236}">
                <a16:creationId xmlns:a16="http://schemas.microsoft.com/office/drawing/2014/main" id="{AD237288-69B6-4DA0-BD7E-BD7A01D35A43}"/>
              </a:ext>
            </a:extLst>
          </p:cNvPr>
          <p:cNvSpPr>
            <a:spLocks noGrp="1"/>
          </p:cNvSpPr>
          <p:nvPr>
            <p:ph type="title"/>
          </p:nvPr>
        </p:nvSpPr>
        <p:spPr>
          <a:xfrm>
            <a:off x="947738" y="3848400"/>
            <a:ext cx="5782197" cy="385200"/>
          </a:xfrm>
        </p:spPr>
        <p:txBody>
          <a:bodyPr/>
          <a:lstStyle>
            <a:lvl1pPr>
              <a:defRPr>
                <a:solidFill>
                  <a:schemeClr val="accent2"/>
                </a:solidFill>
              </a:defRPr>
            </a:lvl1pPr>
          </a:lstStyle>
          <a:p>
            <a:r>
              <a:rPr lang="en-US" dirty="0"/>
              <a:t>Click to edit Master title style</a:t>
            </a:r>
            <a:endParaRPr lang="de-DE" dirty="0"/>
          </a:p>
        </p:txBody>
      </p:sp>
      <p:sp>
        <p:nvSpPr>
          <p:cNvPr id="3" name="Footer Placeholder 2">
            <a:extLst>
              <a:ext uri="{FF2B5EF4-FFF2-40B4-BE49-F238E27FC236}">
                <a16:creationId xmlns:a16="http://schemas.microsoft.com/office/drawing/2014/main" id="{93C0602B-2707-413D-BC93-3258944F80AB}"/>
              </a:ext>
            </a:extLst>
          </p:cNvPr>
          <p:cNvSpPr>
            <a:spLocks noGrp="1"/>
          </p:cNvSpPr>
          <p:nvPr>
            <p:ph type="ftr" sz="quarter" idx="10"/>
          </p:nvPr>
        </p:nvSpPr>
        <p:spPr/>
        <p:txBody>
          <a:bodyPr/>
          <a:lstStyle>
            <a:lvl1pPr>
              <a:defRPr>
                <a:solidFill>
                  <a:schemeClr val="bg1"/>
                </a:solidFill>
              </a:defRPr>
            </a:lvl1pPr>
          </a:lstStyle>
          <a:p>
            <a:r>
              <a:rPr lang="en-US"/>
              <a:t>© Coding Akademie München GmbH</a:t>
            </a:r>
            <a:endParaRPr lang="en-US" dirty="0"/>
          </a:p>
        </p:txBody>
      </p:sp>
      <p:pic>
        <p:nvPicPr>
          <p:cNvPr id="12" name="Picture 11" descr="A picture containing building&#10;&#10;Description automatically generated">
            <a:extLst>
              <a:ext uri="{FF2B5EF4-FFF2-40B4-BE49-F238E27FC236}">
                <a16:creationId xmlns:a16="http://schemas.microsoft.com/office/drawing/2014/main" id="{7672403B-842A-49C6-8BEB-4D6B518EBD9F}"/>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5628925" y="197373"/>
            <a:ext cx="935738" cy="838202"/>
          </a:xfrm>
          <a:prstGeom prst="rect">
            <a:avLst/>
          </a:prstGeom>
        </p:spPr>
      </p:pic>
      <p:grpSp>
        <p:nvGrpSpPr>
          <p:cNvPr id="20" name="Group 19">
            <a:extLst>
              <a:ext uri="{FF2B5EF4-FFF2-40B4-BE49-F238E27FC236}">
                <a16:creationId xmlns:a16="http://schemas.microsoft.com/office/drawing/2014/main" id="{B1ACA0BD-5512-4562-97BF-68ECC8FD9F4D}"/>
              </a:ext>
            </a:extLst>
          </p:cNvPr>
          <p:cNvGrpSpPr/>
          <p:nvPr userDrawn="1"/>
        </p:nvGrpSpPr>
        <p:grpSpPr>
          <a:xfrm>
            <a:off x="-310915" y="692467"/>
            <a:ext cx="4701499" cy="7389994"/>
            <a:chOff x="-310915" y="692467"/>
            <a:chExt cx="4701499" cy="7389994"/>
          </a:xfrm>
          <a:solidFill>
            <a:schemeClr val="bg1"/>
          </a:solidFill>
        </p:grpSpPr>
        <p:sp>
          <p:nvSpPr>
            <p:cNvPr id="21" name="Oval 20">
              <a:extLst>
                <a:ext uri="{FF2B5EF4-FFF2-40B4-BE49-F238E27FC236}">
                  <a16:creationId xmlns:a16="http://schemas.microsoft.com/office/drawing/2014/main" id="{9303BB8C-41AF-4F2C-8E7B-2454DA7D49E3}"/>
                </a:ext>
              </a:extLst>
            </p:cNvPr>
            <p:cNvSpPr/>
            <p:nvPr/>
          </p:nvSpPr>
          <p:spPr>
            <a:xfrm rot="16200000" flipV="1">
              <a:off x="251197" y="1840864"/>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22" name="Oval 21">
              <a:extLst>
                <a:ext uri="{FF2B5EF4-FFF2-40B4-BE49-F238E27FC236}">
                  <a16:creationId xmlns:a16="http://schemas.microsoft.com/office/drawing/2014/main" id="{0BCDE6DD-93E6-4C00-AF79-FD68949134B3}"/>
                </a:ext>
              </a:extLst>
            </p:cNvPr>
            <p:cNvSpPr/>
            <p:nvPr/>
          </p:nvSpPr>
          <p:spPr>
            <a:xfrm rot="16200000" flipV="1">
              <a:off x="569712" y="4051850"/>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cxnSp>
          <p:nvCxnSpPr>
            <p:cNvPr id="23" name="Straight Connector 22">
              <a:extLst>
                <a:ext uri="{FF2B5EF4-FFF2-40B4-BE49-F238E27FC236}">
                  <a16:creationId xmlns:a16="http://schemas.microsoft.com/office/drawing/2014/main" id="{D1EFFD12-5E8B-4A06-BF8C-ED119969A616}"/>
                </a:ext>
              </a:extLst>
            </p:cNvPr>
            <p:cNvCxnSpPr>
              <a:cxnSpLocks/>
            </p:cNvCxnSpPr>
            <p:nvPr/>
          </p:nvCxnSpPr>
          <p:spPr>
            <a:xfrm>
              <a:off x="300213" y="1898123"/>
              <a:ext cx="904695" cy="6184338"/>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874F66-3BEA-4515-AB65-E271139BDA61}"/>
                </a:ext>
              </a:extLst>
            </p:cNvPr>
            <p:cNvCxnSpPr>
              <a:cxnSpLocks/>
            </p:cNvCxnSpPr>
            <p:nvPr/>
          </p:nvCxnSpPr>
          <p:spPr>
            <a:xfrm rot="16200000" flipV="1">
              <a:off x="-590778" y="998888"/>
              <a:ext cx="1205656" cy="592814"/>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B75179D-9B26-4C80-8052-97E1D0FB8141}"/>
                </a:ext>
              </a:extLst>
            </p:cNvPr>
            <p:cNvCxnSpPr>
              <a:cxnSpLocks/>
            </p:cNvCxnSpPr>
            <p:nvPr/>
          </p:nvCxnSpPr>
          <p:spPr>
            <a:xfrm rot="16200000">
              <a:off x="1843686" y="-664727"/>
              <a:ext cx="1029933" cy="4063862"/>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30ABBE-6CA5-41C3-B26A-28B3E7610107}"/>
                </a:ext>
              </a:extLst>
            </p:cNvPr>
            <p:cNvCxnSpPr>
              <a:cxnSpLocks/>
            </p:cNvCxnSpPr>
            <p:nvPr/>
          </p:nvCxnSpPr>
          <p:spPr>
            <a:xfrm flipH="1">
              <a:off x="-310915" y="4060342"/>
              <a:ext cx="968366" cy="1192937"/>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4B0BA7-9C00-43BF-A992-242B81C18174}"/>
                </a:ext>
              </a:extLst>
            </p:cNvPr>
            <p:cNvCxnSpPr>
              <a:cxnSpLocks/>
            </p:cNvCxnSpPr>
            <p:nvPr/>
          </p:nvCxnSpPr>
          <p:spPr>
            <a:xfrm flipH="1">
              <a:off x="-98823" y="1898123"/>
              <a:ext cx="424715" cy="2070373"/>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3679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ichtiger Kasten">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C1F08ED-317F-4C8E-8AC5-3645E7730306}"/>
              </a:ext>
            </a:extLst>
          </p:cNvPr>
          <p:cNvGraphicFramePr>
            <a:graphicFrameLocks noChangeAspect="1"/>
          </p:cNvGraphicFramePr>
          <p:nvPr userDrawn="1">
            <p:custDataLst>
              <p:tags r:id="rId2"/>
            </p:custDataLst>
            <p:extLst>
              <p:ext uri="{D42A27DB-BD31-4B8C-83A1-F6EECF244321}">
                <p14:modId xmlns:p14="http://schemas.microsoft.com/office/powerpoint/2010/main" val="250519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657"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EA445690-D26D-440C-9D0E-F82F09C82CE1}"/>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F5194804-CEF4-4035-B33E-4EF8E42106AE}"/>
              </a:ext>
            </a:extLst>
          </p:cNvPr>
          <p:cNvSpPr>
            <a:spLocks noGrp="1"/>
          </p:cNvSpPr>
          <p:nvPr>
            <p:ph type="title"/>
          </p:nvPr>
        </p:nvSpPr>
        <p:spPr/>
        <p:txBody>
          <a:bodyPr/>
          <a:lstStyle>
            <a:lvl1pPr>
              <a:defRPr>
                <a:solidFill>
                  <a:schemeClr val="accent2"/>
                </a:solidFill>
              </a:defRPr>
            </a:lvl1pPr>
          </a:lstStyle>
          <a:p>
            <a:r>
              <a:rPr lang="en-US" dirty="0"/>
              <a:t>Click to edit Master title style</a:t>
            </a:r>
            <a:endParaRPr lang="de-DE" dirty="0"/>
          </a:p>
        </p:txBody>
      </p:sp>
      <p:sp>
        <p:nvSpPr>
          <p:cNvPr id="3" name="Footer Placeholder 2">
            <a:extLst>
              <a:ext uri="{FF2B5EF4-FFF2-40B4-BE49-F238E27FC236}">
                <a16:creationId xmlns:a16="http://schemas.microsoft.com/office/drawing/2014/main" id="{43C54532-92BF-41E0-A70B-068FF8F3CEBA}"/>
              </a:ext>
            </a:extLst>
          </p:cNvPr>
          <p:cNvSpPr>
            <a:spLocks noGrp="1"/>
          </p:cNvSpPr>
          <p:nvPr>
            <p:ph type="ftr" sz="quarter" idx="10"/>
          </p:nvPr>
        </p:nvSpPr>
        <p:spPr/>
        <p:txBody>
          <a:bodyPr/>
          <a:lstStyle>
            <a:lvl1pPr>
              <a:defRPr>
                <a:solidFill>
                  <a:schemeClr val="tx1"/>
                </a:solidFill>
              </a:defRPr>
            </a:lvl1pPr>
          </a:lstStyle>
          <a:p>
            <a:r>
              <a:rPr lang="en-US"/>
              <a:t>© Coding Akademie München GmbH</a:t>
            </a:r>
            <a:endParaRPr lang="en-US" dirty="0"/>
          </a:p>
        </p:txBody>
      </p:sp>
      <p:sp>
        <p:nvSpPr>
          <p:cNvPr id="5" name="Text Placeholder 4">
            <a:extLst>
              <a:ext uri="{FF2B5EF4-FFF2-40B4-BE49-F238E27FC236}">
                <a16:creationId xmlns:a16="http://schemas.microsoft.com/office/drawing/2014/main" id="{244E96D4-1518-41AA-84C0-9F0CCB9BAA68}"/>
              </a:ext>
            </a:extLst>
          </p:cNvPr>
          <p:cNvSpPr>
            <a:spLocks noGrp="1"/>
          </p:cNvSpPr>
          <p:nvPr>
            <p:ph type="body" sz="quarter" idx="11"/>
          </p:nvPr>
        </p:nvSpPr>
        <p:spPr>
          <a:xfrm>
            <a:off x="947738" y="3033713"/>
            <a:ext cx="5149056" cy="3095625"/>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8" name="Text Placeholder 4">
            <a:extLst>
              <a:ext uri="{FF2B5EF4-FFF2-40B4-BE49-F238E27FC236}">
                <a16:creationId xmlns:a16="http://schemas.microsoft.com/office/drawing/2014/main" id="{E7AC7325-61E4-4525-94CC-1AA9B6966242}"/>
              </a:ext>
            </a:extLst>
          </p:cNvPr>
          <p:cNvSpPr>
            <a:spLocks noGrp="1"/>
          </p:cNvSpPr>
          <p:nvPr>
            <p:ph type="body" sz="quarter" idx="12"/>
          </p:nvPr>
        </p:nvSpPr>
        <p:spPr>
          <a:xfrm>
            <a:off x="6659640" y="3033713"/>
            <a:ext cx="3779640" cy="917513"/>
          </a:xfrm>
          <a:solidFill>
            <a:schemeClr val="accent6"/>
          </a:solidFill>
        </p:spPr>
        <p:txBody>
          <a:bodyPr lIns="180000" tIns="180000" rIns="180000" bIns="180000">
            <a:spAutoFit/>
          </a:bodyPr>
          <a:lstStyle>
            <a:lvl1pPr marL="263525" indent="-263525">
              <a:buFont typeface="Symbol" panose="05050102010706020507" pitchFamily="18" charset="2"/>
              <a:buChar char="·"/>
              <a:tabLst>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1">
                <a:solidFill>
                  <a:schemeClr val="tx1"/>
                </a:solidFill>
              </a:defRPr>
            </a:lvl1pPr>
            <a:lvl2pPr marL="0" indent="0">
              <a:buFont typeface="Symbol" panose="05050102010706020507" pitchFamily="18" charset="2"/>
              <a:buNone/>
              <a:defRPr b="1"/>
            </a:lvl2pPr>
            <a:lvl3pPr marL="357188" indent="-179388">
              <a:buFont typeface="Symbol" panose="05050102010706020507" pitchFamily="18" charset="2"/>
              <a:buChar char="·"/>
              <a:defRPr b="1"/>
            </a:lvl3pPr>
            <a:lvl4pPr marL="536575" indent="-179388">
              <a:buFont typeface="Symbol" panose="05050102010706020507" pitchFamily="18" charset="2"/>
              <a:buChar char="·"/>
              <a:defRPr b="1"/>
            </a:lvl4pPr>
            <a:lvl5pPr marL="714375" indent="-179388">
              <a:buFont typeface="Symbol" panose="05050102010706020507" pitchFamily="18" charset="2"/>
              <a:buChar char="·"/>
              <a:defRPr b="1"/>
            </a:lvl5pPr>
          </a:lstStyle>
          <a:p>
            <a:pPr lvl="0"/>
            <a:r>
              <a:rPr lang="en-US" dirty="0"/>
              <a:t>Click to edit Master text styles</a:t>
            </a:r>
          </a:p>
        </p:txBody>
      </p:sp>
    </p:spTree>
    <p:extLst>
      <p:ext uri="{BB962C8B-B14F-4D97-AF65-F5344CB8AC3E}">
        <p14:creationId xmlns:p14="http://schemas.microsoft.com/office/powerpoint/2010/main" val="2923366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arbvariante und Störer">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A78F2F31-45DA-4D1C-8AE7-0F558171EB47}"/>
              </a:ext>
            </a:extLst>
          </p:cNvPr>
          <p:cNvGraphicFramePr>
            <a:graphicFrameLocks noChangeAspect="1"/>
          </p:cNvGraphicFramePr>
          <p:nvPr userDrawn="1">
            <p:custDataLst>
              <p:tags r:id="rId2"/>
            </p:custDataLst>
            <p:extLst>
              <p:ext uri="{D42A27DB-BD31-4B8C-83A1-F6EECF244321}">
                <p14:modId xmlns:p14="http://schemas.microsoft.com/office/powerpoint/2010/main" val="15626380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547"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4482E814-A6FD-49BA-91D3-B4D306E6C576}"/>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sp>
        <p:nvSpPr>
          <p:cNvPr id="11" name="Freihandform: Form 4">
            <a:extLst>
              <a:ext uri="{FF2B5EF4-FFF2-40B4-BE49-F238E27FC236}">
                <a16:creationId xmlns:a16="http://schemas.microsoft.com/office/drawing/2014/main" id="{2259AF66-F934-4705-8A7D-E43035AD9C52}"/>
              </a:ext>
            </a:extLst>
          </p:cNvPr>
          <p:cNvSpPr/>
          <p:nvPr userDrawn="1"/>
        </p:nvSpPr>
        <p:spPr>
          <a:xfrm>
            <a:off x="0" y="1224000"/>
            <a:ext cx="12193559" cy="5634000"/>
          </a:xfrm>
          <a:prstGeom prst="rect">
            <a:avLst/>
          </a:prstGeom>
          <a:solidFill>
            <a:srgbClr val="E8E1DC"/>
          </a:solidFill>
          <a:ln>
            <a:noFill/>
            <a:prstDash val="solid"/>
          </a:ln>
        </p:spPr>
        <p:txBody>
          <a:bodyPr vert="horz" wrap="none" lIns="90000" tIns="46800" rIns="90000" bIns="46800" anchor="ctr" anchorCtr="0"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de-DE" sz="1800" b="0" i="0" u="none" strike="noStrike" baseline="0">
              <a:ln>
                <a:noFill/>
              </a:ln>
              <a:solidFill>
                <a:srgbClr val="5F4D5C"/>
              </a:solidFill>
              <a:latin typeface="Arial" pitchFamily="18"/>
              <a:ea typeface="Arial" pitchFamily="18"/>
              <a:cs typeface="Arial" pitchFamily="18"/>
            </a:endParaRPr>
          </a:p>
        </p:txBody>
      </p:sp>
      <p:grpSp>
        <p:nvGrpSpPr>
          <p:cNvPr id="18" name="Group 17">
            <a:extLst>
              <a:ext uri="{FF2B5EF4-FFF2-40B4-BE49-F238E27FC236}">
                <a16:creationId xmlns:a16="http://schemas.microsoft.com/office/drawing/2014/main" id="{6AED4B59-3EC5-4E5F-A4DB-BFA6968AC7A1}"/>
              </a:ext>
            </a:extLst>
          </p:cNvPr>
          <p:cNvGrpSpPr/>
          <p:nvPr userDrawn="1"/>
        </p:nvGrpSpPr>
        <p:grpSpPr>
          <a:xfrm>
            <a:off x="-105798" y="1166741"/>
            <a:ext cx="12465438" cy="5877208"/>
            <a:chOff x="-105798" y="1166741"/>
            <a:chExt cx="12465438" cy="5877208"/>
          </a:xfrm>
          <a:solidFill>
            <a:schemeClr val="bg1"/>
          </a:solidFill>
        </p:grpSpPr>
        <p:sp>
          <p:nvSpPr>
            <p:cNvPr id="19" name="Oval 18">
              <a:extLst>
                <a:ext uri="{FF2B5EF4-FFF2-40B4-BE49-F238E27FC236}">
                  <a16:creationId xmlns:a16="http://schemas.microsoft.com/office/drawing/2014/main" id="{FED14F64-9F1E-40B2-978E-B8A78804FD60}"/>
                </a:ext>
              </a:extLst>
            </p:cNvPr>
            <p:cNvSpPr/>
            <p:nvPr/>
          </p:nvSpPr>
          <p:spPr>
            <a:xfrm>
              <a:off x="11096724" y="5191609"/>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20" name="Oval 19">
              <a:extLst>
                <a:ext uri="{FF2B5EF4-FFF2-40B4-BE49-F238E27FC236}">
                  <a16:creationId xmlns:a16="http://schemas.microsoft.com/office/drawing/2014/main" id="{8CD5D8A4-502D-4DB9-8FB4-2C7B25F1C9B5}"/>
                </a:ext>
              </a:extLst>
            </p:cNvPr>
            <p:cNvSpPr/>
            <p:nvPr/>
          </p:nvSpPr>
          <p:spPr>
            <a:xfrm>
              <a:off x="4985600" y="6029792"/>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cxnSp>
          <p:nvCxnSpPr>
            <p:cNvPr id="21" name="Straight Connector 20">
              <a:extLst>
                <a:ext uri="{FF2B5EF4-FFF2-40B4-BE49-F238E27FC236}">
                  <a16:creationId xmlns:a16="http://schemas.microsoft.com/office/drawing/2014/main" id="{B6CB8F2C-4588-48BF-B7A8-4DAF56FBA0CC}"/>
                </a:ext>
              </a:extLst>
            </p:cNvPr>
            <p:cNvCxnSpPr>
              <a:stCxn id="20" idx="2"/>
            </p:cNvCxnSpPr>
            <p:nvPr/>
          </p:nvCxnSpPr>
          <p:spPr>
            <a:xfrm flipH="1">
              <a:off x="-105798" y="6087052"/>
              <a:ext cx="5091398" cy="677687"/>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AB27FD-858F-42A2-B632-F23226412071}"/>
                </a:ext>
              </a:extLst>
            </p:cNvPr>
            <p:cNvCxnSpPr>
              <a:cxnSpLocks/>
              <a:endCxn id="20" idx="2"/>
            </p:cNvCxnSpPr>
            <p:nvPr/>
          </p:nvCxnSpPr>
          <p:spPr>
            <a:xfrm flipH="1">
              <a:off x="4985600" y="5258319"/>
              <a:ext cx="6184336" cy="828733"/>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67EB2BE-5AD5-4DA8-B914-2997651CA88C}"/>
                </a:ext>
              </a:extLst>
            </p:cNvPr>
            <p:cNvCxnSpPr>
              <a:cxnSpLocks/>
            </p:cNvCxnSpPr>
            <p:nvPr/>
          </p:nvCxnSpPr>
          <p:spPr>
            <a:xfrm>
              <a:off x="11153984" y="5248868"/>
              <a:ext cx="1205656" cy="592814"/>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CA2E591-9A1D-4746-8562-7936560B2E5C}"/>
                </a:ext>
              </a:extLst>
            </p:cNvPr>
            <p:cNvCxnSpPr>
              <a:cxnSpLocks/>
            </p:cNvCxnSpPr>
            <p:nvPr/>
          </p:nvCxnSpPr>
          <p:spPr>
            <a:xfrm flipV="1">
              <a:off x="11169936" y="1166741"/>
              <a:ext cx="1029933" cy="4063862"/>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0F3718-7CC4-47F1-B043-91C3F16D1F56}"/>
                </a:ext>
              </a:extLst>
            </p:cNvPr>
            <p:cNvCxnSpPr>
              <a:cxnSpLocks/>
            </p:cNvCxnSpPr>
            <p:nvPr/>
          </p:nvCxnSpPr>
          <p:spPr>
            <a:xfrm flipH="1">
              <a:off x="3978155" y="6075583"/>
              <a:ext cx="1076732" cy="968366"/>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848609-C511-4866-BE4F-81851EE90F5C}"/>
                </a:ext>
              </a:extLst>
            </p:cNvPr>
            <p:cNvCxnSpPr>
              <a:cxnSpLocks/>
            </p:cNvCxnSpPr>
            <p:nvPr/>
          </p:nvCxnSpPr>
          <p:spPr>
            <a:xfrm flipH="1">
              <a:off x="6829546" y="5257112"/>
              <a:ext cx="4324438" cy="1768268"/>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194804-CEF4-4035-B33E-4EF8E42106AE}"/>
              </a:ext>
            </a:extLst>
          </p:cNvPr>
          <p:cNvSpPr>
            <a:spLocks noGrp="1"/>
          </p:cNvSpPr>
          <p:nvPr>
            <p:ph type="title"/>
          </p:nvPr>
        </p:nvSpPr>
        <p:spPr/>
        <p:txBody>
          <a:bodyPr/>
          <a:lstStyle>
            <a:lvl1pPr>
              <a:defRPr>
                <a:solidFill>
                  <a:schemeClr val="accent2"/>
                </a:solidFill>
              </a:defRPr>
            </a:lvl1pPr>
          </a:lstStyle>
          <a:p>
            <a:r>
              <a:rPr lang="en-US" dirty="0"/>
              <a:t>Click to edit Master title style</a:t>
            </a:r>
            <a:endParaRPr lang="de-DE" dirty="0"/>
          </a:p>
        </p:txBody>
      </p:sp>
      <p:sp>
        <p:nvSpPr>
          <p:cNvPr id="3" name="Footer Placeholder 2">
            <a:extLst>
              <a:ext uri="{FF2B5EF4-FFF2-40B4-BE49-F238E27FC236}">
                <a16:creationId xmlns:a16="http://schemas.microsoft.com/office/drawing/2014/main" id="{43C54532-92BF-41E0-A70B-068FF8F3CEBA}"/>
              </a:ext>
            </a:extLst>
          </p:cNvPr>
          <p:cNvSpPr>
            <a:spLocks noGrp="1"/>
          </p:cNvSpPr>
          <p:nvPr>
            <p:ph type="ftr" sz="quarter" idx="10"/>
          </p:nvPr>
        </p:nvSpPr>
        <p:spPr/>
        <p:txBody>
          <a:bodyPr/>
          <a:lstStyle>
            <a:lvl1pPr>
              <a:defRPr>
                <a:solidFill>
                  <a:schemeClr val="tx1"/>
                </a:solidFill>
              </a:defRPr>
            </a:lvl1pPr>
          </a:lstStyle>
          <a:p>
            <a:r>
              <a:rPr lang="en-US"/>
              <a:t>© Coding Akademie München GmbH</a:t>
            </a:r>
            <a:endParaRPr lang="en-US" dirty="0"/>
          </a:p>
        </p:txBody>
      </p:sp>
      <p:sp>
        <p:nvSpPr>
          <p:cNvPr id="5" name="Text Placeholder 4">
            <a:extLst>
              <a:ext uri="{FF2B5EF4-FFF2-40B4-BE49-F238E27FC236}">
                <a16:creationId xmlns:a16="http://schemas.microsoft.com/office/drawing/2014/main" id="{244E96D4-1518-41AA-84C0-9F0CCB9BAA68}"/>
              </a:ext>
            </a:extLst>
          </p:cNvPr>
          <p:cNvSpPr>
            <a:spLocks noGrp="1"/>
          </p:cNvSpPr>
          <p:nvPr>
            <p:ph type="body" sz="quarter" idx="11"/>
          </p:nvPr>
        </p:nvSpPr>
        <p:spPr>
          <a:xfrm>
            <a:off x="947738" y="3033713"/>
            <a:ext cx="5149056" cy="3095625"/>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8" name="Text Placeholder 4">
            <a:extLst>
              <a:ext uri="{FF2B5EF4-FFF2-40B4-BE49-F238E27FC236}">
                <a16:creationId xmlns:a16="http://schemas.microsoft.com/office/drawing/2014/main" id="{E7AC7325-61E4-4525-94CC-1AA9B6966242}"/>
              </a:ext>
            </a:extLst>
          </p:cNvPr>
          <p:cNvSpPr>
            <a:spLocks noGrp="1"/>
          </p:cNvSpPr>
          <p:nvPr>
            <p:ph type="body" sz="quarter" idx="12"/>
          </p:nvPr>
        </p:nvSpPr>
        <p:spPr>
          <a:xfrm>
            <a:off x="7199279" y="3037872"/>
            <a:ext cx="3240000" cy="723900"/>
          </a:xfrm>
          <a:solidFill>
            <a:schemeClr val="accent6"/>
          </a:solidFill>
        </p:spPr>
        <p:txBody>
          <a:bodyPr lIns="180000" tIns="180000" rIns="180000" bIns="180000" anchor="ctr"/>
          <a:lstStyle>
            <a:lvl1pPr marL="0" indent="0" algn="ctr">
              <a:buFont typeface="Symbol" panose="05050102010706020507" pitchFamily="18" charset="2"/>
              <a:buNone/>
              <a:tabLst>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0" cap="all" baseline="0">
                <a:solidFill>
                  <a:schemeClr val="tx1"/>
                </a:solidFill>
              </a:defRPr>
            </a:lvl1pPr>
            <a:lvl2pPr marL="0" indent="0">
              <a:buFont typeface="Symbol" panose="05050102010706020507" pitchFamily="18" charset="2"/>
              <a:buNone/>
              <a:defRPr b="1"/>
            </a:lvl2pPr>
            <a:lvl3pPr marL="357188" indent="-179388">
              <a:buFont typeface="Symbol" panose="05050102010706020507" pitchFamily="18" charset="2"/>
              <a:buChar char="·"/>
              <a:defRPr b="1"/>
            </a:lvl3pPr>
            <a:lvl4pPr marL="536575" indent="-179388">
              <a:buFont typeface="Symbol" panose="05050102010706020507" pitchFamily="18" charset="2"/>
              <a:buChar char="·"/>
              <a:defRPr b="1"/>
            </a:lvl4pPr>
            <a:lvl5pPr marL="714375" indent="-179388">
              <a:buFont typeface="Symbol" panose="05050102010706020507" pitchFamily="18" charset="2"/>
              <a:buChar char="·"/>
              <a:defRPr b="1"/>
            </a:lvl5pPr>
          </a:lstStyle>
          <a:p>
            <a:pPr lvl="0"/>
            <a:r>
              <a:rPr lang="en-US" dirty="0"/>
              <a:t>Click to edit Master text styles</a:t>
            </a:r>
          </a:p>
        </p:txBody>
      </p:sp>
      <p:pic>
        <p:nvPicPr>
          <p:cNvPr id="27" name="Picture 26" descr="A picture containing building&#10;&#10;Description automatically generated">
            <a:extLst>
              <a:ext uri="{FF2B5EF4-FFF2-40B4-BE49-F238E27FC236}">
                <a16:creationId xmlns:a16="http://schemas.microsoft.com/office/drawing/2014/main" id="{E65CBDFF-84C3-4684-A50D-76C6683593B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8925" y="197373"/>
            <a:ext cx="935738" cy="838202"/>
          </a:xfrm>
          <a:prstGeom prst="rect">
            <a:avLst/>
          </a:prstGeom>
        </p:spPr>
      </p:pic>
    </p:spTree>
    <p:extLst>
      <p:ext uri="{BB962C8B-B14F-4D97-AF65-F5344CB8AC3E}">
        <p14:creationId xmlns:p14="http://schemas.microsoft.com/office/powerpoint/2010/main" val="1045081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FE87AE4-D3DA-4B94-B821-B1DA0E7514D1}"/>
              </a:ext>
            </a:extLst>
          </p:cNvPr>
          <p:cNvGraphicFramePr>
            <a:graphicFrameLocks noChangeAspect="1"/>
          </p:cNvGraphicFramePr>
          <p:nvPr userDrawn="1">
            <p:custDataLst>
              <p:tags r:id="rId2"/>
            </p:custDataLst>
            <p:extLst>
              <p:ext uri="{D42A27DB-BD31-4B8C-83A1-F6EECF244321}">
                <p14:modId xmlns:p14="http://schemas.microsoft.com/office/powerpoint/2010/main" val="28459158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608"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70E5995-725E-46B2-BEFB-11F2FE918D24}"/>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F5194804-CEF4-4035-B33E-4EF8E42106AE}"/>
              </a:ext>
            </a:extLst>
          </p:cNvPr>
          <p:cNvSpPr>
            <a:spLocks noGrp="1"/>
          </p:cNvSpPr>
          <p:nvPr>
            <p:ph type="title"/>
          </p:nvPr>
        </p:nvSpPr>
        <p:spPr/>
        <p:txBody>
          <a:bodyPr/>
          <a:lstStyle>
            <a:lvl1pPr>
              <a:defRPr>
                <a:solidFill>
                  <a:schemeClr val="accent2"/>
                </a:solidFill>
              </a:defRPr>
            </a:lvl1pPr>
          </a:lstStyle>
          <a:p>
            <a:r>
              <a:rPr lang="en-US" dirty="0"/>
              <a:t>Click to edit Master title style</a:t>
            </a:r>
            <a:endParaRPr lang="de-DE" dirty="0"/>
          </a:p>
        </p:txBody>
      </p:sp>
      <p:sp>
        <p:nvSpPr>
          <p:cNvPr id="3" name="Footer Placeholder 2">
            <a:extLst>
              <a:ext uri="{FF2B5EF4-FFF2-40B4-BE49-F238E27FC236}">
                <a16:creationId xmlns:a16="http://schemas.microsoft.com/office/drawing/2014/main" id="{43C54532-92BF-41E0-A70B-068FF8F3CEBA}"/>
              </a:ext>
            </a:extLst>
          </p:cNvPr>
          <p:cNvSpPr>
            <a:spLocks noGrp="1"/>
          </p:cNvSpPr>
          <p:nvPr>
            <p:ph type="ftr" sz="quarter" idx="10"/>
          </p:nvPr>
        </p:nvSpPr>
        <p:spPr/>
        <p:txBody>
          <a:bodyPr/>
          <a:lstStyle>
            <a:lvl1pPr>
              <a:defRPr>
                <a:solidFill>
                  <a:schemeClr val="tx1"/>
                </a:solidFill>
              </a:defRPr>
            </a:lvl1pPr>
          </a:lstStyle>
          <a:p>
            <a:r>
              <a:rPr lang="en-US"/>
              <a:t>© Coding Akademie München GmbH</a:t>
            </a:r>
            <a:endParaRPr lang="en-US" dirty="0"/>
          </a:p>
        </p:txBody>
      </p:sp>
      <p:sp>
        <p:nvSpPr>
          <p:cNvPr id="5" name="Text Placeholder 4">
            <a:extLst>
              <a:ext uri="{FF2B5EF4-FFF2-40B4-BE49-F238E27FC236}">
                <a16:creationId xmlns:a16="http://schemas.microsoft.com/office/drawing/2014/main" id="{244E96D4-1518-41AA-84C0-9F0CCB9BAA68}"/>
              </a:ext>
            </a:extLst>
          </p:cNvPr>
          <p:cNvSpPr>
            <a:spLocks noGrp="1"/>
          </p:cNvSpPr>
          <p:nvPr>
            <p:ph type="body" sz="quarter" idx="11"/>
          </p:nvPr>
        </p:nvSpPr>
        <p:spPr>
          <a:xfrm>
            <a:off x="947738" y="3033713"/>
            <a:ext cx="10261600" cy="3095625"/>
          </a:xfrm>
        </p:spPr>
        <p:txBody>
          <a:bodyPr/>
          <a:lstStyle>
            <a:lvl1pPr>
              <a:spcAft>
                <a:spcPts val="0"/>
              </a:spcAft>
              <a:defRPr>
                <a:solidFill>
                  <a:schemeClr val="accent2"/>
                </a:solidFill>
              </a:defRPr>
            </a:lvl1pPr>
            <a:lvl2pPr marL="0" indent="0">
              <a:spcAft>
                <a:spcPts val="0"/>
              </a:spcAft>
              <a:buNone/>
              <a:defRPr b="1">
                <a:solidFill>
                  <a:srgbClr val="85850C"/>
                </a:solidFill>
              </a:defRPr>
            </a:lvl2pPr>
            <a:lvl3pPr marL="0" indent="0">
              <a:spcAft>
                <a:spcPts val="0"/>
              </a:spcAft>
              <a:buNone/>
              <a:defRPr b="1">
                <a:solidFill>
                  <a:srgbClr val="010180"/>
                </a:solidFill>
              </a:defRPr>
            </a:lvl3pPr>
            <a:lvl4pPr marL="0" indent="0">
              <a:spcAft>
                <a:spcPts val="0"/>
              </a:spcAft>
              <a:buNone/>
              <a:defRPr b="1">
                <a:solidFill>
                  <a:srgbClr val="1D8748"/>
                </a:solidFill>
              </a:defRPr>
            </a:lvl4pPr>
            <a:lvl5pPr marL="0" indent="0">
              <a:spcAft>
                <a:spcPts val="0"/>
              </a:spcAft>
              <a:buNone/>
              <a:defRPr b="1">
                <a:solidFill>
                  <a:srgbClr val="660E7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179118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anz heller Farbvariant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3190AF5-C961-40FF-8EB4-96F563C5BED3}"/>
              </a:ext>
            </a:extLst>
          </p:cNvPr>
          <p:cNvGraphicFramePr>
            <a:graphicFrameLocks noChangeAspect="1"/>
          </p:cNvGraphicFramePr>
          <p:nvPr userDrawn="1">
            <p:custDataLst>
              <p:tags r:id="rId2"/>
            </p:custDataLst>
            <p:extLst>
              <p:ext uri="{D42A27DB-BD31-4B8C-83A1-F6EECF244321}">
                <p14:modId xmlns:p14="http://schemas.microsoft.com/office/powerpoint/2010/main" val="18983611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569"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9B6C2CC-4A7A-4C4A-8528-B06D11CB5EA7}"/>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500" b="0" i="0" baseline="0" dirty="0">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Freihandform: Form 4">
            <a:extLst>
              <a:ext uri="{FF2B5EF4-FFF2-40B4-BE49-F238E27FC236}">
                <a16:creationId xmlns:a16="http://schemas.microsoft.com/office/drawing/2014/main" id="{1FFA70C8-BDD8-4F96-BB91-D62CB6489419}"/>
              </a:ext>
            </a:extLst>
          </p:cNvPr>
          <p:cNvSpPr/>
          <p:nvPr userDrawn="1"/>
        </p:nvSpPr>
        <p:spPr>
          <a:xfrm>
            <a:off x="0" y="1224000"/>
            <a:ext cx="12193559" cy="5634000"/>
          </a:xfrm>
          <a:prstGeom prst="rect">
            <a:avLst/>
          </a:prstGeom>
          <a:solidFill>
            <a:srgbClr val="F7F5F1"/>
          </a:solidFill>
          <a:ln>
            <a:noFill/>
            <a:prstDash val="solid"/>
          </a:ln>
        </p:spPr>
        <p:txBody>
          <a:bodyPr vert="horz" wrap="none" lIns="90000" tIns="46800" rIns="90000" bIns="46800" anchor="ctr" anchorCtr="0"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de-DE" sz="1800" b="0" i="0" u="none" strike="noStrike" baseline="0">
              <a:ln>
                <a:noFill/>
              </a:ln>
              <a:solidFill>
                <a:srgbClr val="5F4D5C"/>
              </a:solidFill>
              <a:latin typeface="Arial" pitchFamily="18"/>
              <a:ea typeface="Arial" pitchFamily="18"/>
              <a:cs typeface="Arial" pitchFamily="18"/>
            </a:endParaRPr>
          </a:p>
        </p:txBody>
      </p:sp>
      <p:grpSp>
        <p:nvGrpSpPr>
          <p:cNvPr id="17" name="Group 16">
            <a:extLst>
              <a:ext uri="{FF2B5EF4-FFF2-40B4-BE49-F238E27FC236}">
                <a16:creationId xmlns:a16="http://schemas.microsoft.com/office/drawing/2014/main" id="{6B25356C-D8D2-4B4C-8C10-C5DAE4277BB8}"/>
              </a:ext>
            </a:extLst>
          </p:cNvPr>
          <p:cNvGrpSpPr/>
          <p:nvPr userDrawn="1"/>
        </p:nvGrpSpPr>
        <p:grpSpPr>
          <a:xfrm>
            <a:off x="-310915" y="692467"/>
            <a:ext cx="4701499" cy="7389994"/>
            <a:chOff x="-310915" y="692467"/>
            <a:chExt cx="4701499" cy="7389994"/>
          </a:xfrm>
          <a:solidFill>
            <a:schemeClr val="bg1"/>
          </a:solidFill>
        </p:grpSpPr>
        <p:sp>
          <p:nvSpPr>
            <p:cNvPr id="18" name="Oval 17">
              <a:extLst>
                <a:ext uri="{FF2B5EF4-FFF2-40B4-BE49-F238E27FC236}">
                  <a16:creationId xmlns:a16="http://schemas.microsoft.com/office/drawing/2014/main" id="{AD8B6C6F-FD14-4AF5-8AF1-B567B864897B}"/>
                </a:ext>
              </a:extLst>
            </p:cNvPr>
            <p:cNvSpPr/>
            <p:nvPr/>
          </p:nvSpPr>
          <p:spPr>
            <a:xfrm rot="16200000" flipV="1">
              <a:off x="251197" y="1840864"/>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19" name="Oval 18">
              <a:extLst>
                <a:ext uri="{FF2B5EF4-FFF2-40B4-BE49-F238E27FC236}">
                  <a16:creationId xmlns:a16="http://schemas.microsoft.com/office/drawing/2014/main" id="{83CFBA0F-8272-4470-9F99-8A1B309C6BF7}"/>
                </a:ext>
              </a:extLst>
            </p:cNvPr>
            <p:cNvSpPr/>
            <p:nvPr/>
          </p:nvSpPr>
          <p:spPr>
            <a:xfrm rot="16200000" flipV="1">
              <a:off x="569712" y="4051850"/>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cxnSp>
          <p:nvCxnSpPr>
            <p:cNvPr id="20" name="Straight Connector 19">
              <a:extLst>
                <a:ext uri="{FF2B5EF4-FFF2-40B4-BE49-F238E27FC236}">
                  <a16:creationId xmlns:a16="http://schemas.microsoft.com/office/drawing/2014/main" id="{5F0D158A-F271-48D6-9CA0-F2C098B8ED72}"/>
                </a:ext>
              </a:extLst>
            </p:cNvPr>
            <p:cNvCxnSpPr>
              <a:cxnSpLocks/>
            </p:cNvCxnSpPr>
            <p:nvPr/>
          </p:nvCxnSpPr>
          <p:spPr>
            <a:xfrm>
              <a:off x="300213" y="1898123"/>
              <a:ext cx="904695" cy="6184338"/>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CC215C-B987-401B-8744-8380D56694E7}"/>
                </a:ext>
              </a:extLst>
            </p:cNvPr>
            <p:cNvCxnSpPr>
              <a:cxnSpLocks/>
            </p:cNvCxnSpPr>
            <p:nvPr/>
          </p:nvCxnSpPr>
          <p:spPr>
            <a:xfrm rot="16200000" flipV="1">
              <a:off x="-590778" y="998888"/>
              <a:ext cx="1205656" cy="592814"/>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E68BD5F-CEB8-4E9A-BC4C-57C77B94D76F}"/>
                </a:ext>
              </a:extLst>
            </p:cNvPr>
            <p:cNvCxnSpPr>
              <a:cxnSpLocks/>
            </p:cNvCxnSpPr>
            <p:nvPr/>
          </p:nvCxnSpPr>
          <p:spPr>
            <a:xfrm rot="16200000">
              <a:off x="1843686" y="-664727"/>
              <a:ext cx="1029933" cy="4063862"/>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EDC2362-E7FA-4821-BFD9-65D60ED6D9D3}"/>
                </a:ext>
              </a:extLst>
            </p:cNvPr>
            <p:cNvCxnSpPr>
              <a:cxnSpLocks/>
            </p:cNvCxnSpPr>
            <p:nvPr/>
          </p:nvCxnSpPr>
          <p:spPr>
            <a:xfrm flipH="1">
              <a:off x="-310915" y="4060342"/>
              <a:ext cx="968366" cy="1192937"/>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A8D35AD-0DD7-4201-9712-1F19EDE778CF}"/>
                </a:ext>
              </a:extLst>
            </p:cNvPr>
            <p:cNvCxnSpPr>
              <a:cxnSpLocks/>
            </p:cNvCxnSpPr>
            <p:nvPr/>
          </p:nvCxnSpPr>
          <p:spPr>
            <a:xfrm flipH="1">
              <a:off x="-98823" y="1898123"/>
              <a:ext cx="424715" cy="2070373"/>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194804-CEF4-4035-B33E-4EF8E42106AE}"/>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de-DE" dirty="0"/>
          </a:p>
        </p:txBody>
      </p:sp>
      <p:sp>
        <p:nvSpPr>
          <p:cNvPr id="3" name="Footer Placeholder 2">
            <a:extLst>
              <a:ext uri="{FF2B5EF4-FFF2-40B4-BE49-F238E27FC236}">
                <a16:creationId xmlns:a16="http://schemas.microsoft.com/office/drawing/2014/main" id="{43C54532-92BF-41E0-A70B-068FF8F3CEBA}"/>
              </a:ext>
            </a:extLst>
          </p:cNvPr>
          <p:cNvSpPr>
            <a:spLocks noGrp="1"/>
          </p:cNvSpPr>
          <p:nvPr>
            <p:ph type="ftr" sz="quarter" idx="10"/>
          </p:nvPr>
        </p:nvSpPr>
        <p:spPr/>
        <p:txBody>
          <a:bodyPr/>
          <a:lstStyle>
            <a:lvl1pPr>
              <a:defRPr>
                <a:solidFill>
                  <a:schemeClr val="tx1"/>
                </a:solidFill>
              </a:defRPr>
            </a:lvl1pPr>
          </a:lstStyle>
          <a:p>
            <a:r>
              <a:rPr lang="en-US"/>
              <a:t>© Coding Akademie München GmbH</a:t>
            </a:r>
            <a:endParaRPr lang="en-US" dirty="0"/>
          </a:p>
        </p:txBody>
      </p:sp>
      <p:sp>
        <p:nvSpPr>
          <p:cNvPr id="5" name="Text Placeholder 4">
            <a:extLst>
              <a:ext uri="{FF2B5EF4-FFF2-40B4-BE49-F238E27FC236}">
                <a16:creationId xmlns:a16="http://schemas.microsoft.com/office/drawing/2014/main" id="{244E96D4-1518-41AA-84C0-9F0CCB9BAA68}"/>
              </a:ext>
            </a:extLst>
          </p:cNvPr>
          <p:cNvSpPr>
            <a:spLocks noGrp="1"/>
          </p:cNvSpPr>
          <p:nvPr>
            <p:ph type="body" sz="quarter" idx="11"/>
          </p:nvPr>
        </p:nvSpPr>
        <p:spPr>
          <a:xfrm>
            <a:off x="947738" y="3033713"/>
            <a:ext cx="10261600" cy="30956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pic>
        <p:nvPicPr>
          <p:cNvPr id="16" name="Picture 15" descr="A picture containing building&#10;&#10;Description automatically generated">
            <a:extLst>
              <a:ext uri="{FF2B5EF4-FFF2-40B4-BE49-F238E27FC236}">
                <a16:creationId xmlns:a16="http://schemas.microsoft.com/office/drawing/2014/main" id="{27F739B9-9923-4D66-8BF6-65169106C0B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8925" y="197373"/>
            <a:ext cx="935738" cy="838202"/>
          </a:xfrm>
          <a:prstGeom prst="rect">
            <a:avLst/>
          </a:prstGeom>
        </p:spPr>
      </p:pic>
    </p:spTree>
    <p:extLst>
      <p:ext uri="{BB962C8B-B14F-4D97-AF65-F5344CB8AC3E}">
        <p14:creationId xmlns:p14="http://schemas.microsoft.com/office/powerpoint/2010/main" val="219160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713C047-2ADE-439A-83F7-6E448A43048A}"/>
              </a:ext>
            </a:extLst>
          </p:cNvPr>
          <p:cNvGraphicFramePr>
            <a:graphicFrameLocks noChangeAspect="1"/>
          </p:cNvGraphicFramePr>
          <p:nvPr userDrawn="1">
            <p:custDataLst>
              <p:tags r:id="rId16"/>
            </p:custDataLst>
            <p:extLst>
              <p:ext uri="{D42A27DB-BD31-4B8C-83A1-F6EECF244321}">
                <p14:modId xmlns:p14="http://schemas.microsoft.com/office/powerpoint/2010/main" val="35856628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70" name="think-cell Slide" r:id="rId17" imgW="384" imgH="385" progId="TCLayout.ActiveDocument.1">
                  <p:embed/>
                </p:oleObj>
              </mc:Choice>
              <mc:Fallback>
                <p:oleObj name="think-cell Slide" r:id="rId17" imgW="384" imgH="385"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12" name="Freihandform: Form 4">
            <a:extLst>
              <a:ext uri="{FF2B5EF4-FFF2-40B4-BE49-F238E27FC236}">
                <a16:creationId xmlns:a16="http://schemas.microsoft.com/office/drawing/2014/main" id="{4A3589D5-607C-4D6E-8248-115FA608F14C}"/>
              </a:ext>
            </a:extLst>
          </p:cNvPr>
          <p:cNvSpPr/>
          <p:nvPr userDrawn="1"/>
        </p:nvSpPr>
        <p:spPr>
          <a:xfrm>
            <a:off x="0" y="1224000"/>
            <a:ext cx="12193559" cy="5634000"/>
          </a:xfrm>
          <a:prstGeom prst="rect">
            <a:avLst/>
          </a:prstGeom>
          <a:solidFill>
            <a:srgbClr val="D3C9CB"/>
          </a:solidFill>
          <a:ln>
            <a:noFill/>
            <a:prstDash val="solid"/>
          </a:ln>
        </p:spPr>
        <p:txBody>
          <a:bodyPr vert="horz" wrap="none" lIns="90000" tIns="46800" rIns="90000" bIns="46800" anchor="ctr" anchorCtr="0" compatLnSpc="1">
            <a:noAutofit/>
          </a:bodyPr>
          <a:lstStyle/>
          <a:p>
            <a: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de-DE" sz="1800" b="0" i="0" u="none" strike="noStrike" baseline="0">
              <a:ln>
                <a:noFill/>
              </a:ln>
              <a:solidFill>
                <a:srgbClr val="5F4D5C"/>
              </a:solidFill>
              <a:latin typeface="Arial" pitchFamily="18"/>
              <a:ea typeface="Arial" pitchFamily="18"/>
              <a:cs typeface="Arial" pitchFamily="18"/>
            </a:endParaRPr>
          </a:p>
        </p:txBody>
      </p:sp>
      <p:grpSp>
        <p:nvGrpSpPr>
          <p:cNvPr id="40" name="Group 39">
            <a:extLst>
              <a:ext uri="{FF2B5EF4-FFF2-40B4-BE49-F238E27FC236}">
                <a16:creationId xmlns:a16="http://schemas.microsoft.com/office/drawing/2014/main" id="{76B986D7-3B08-4425-AB92-40445ED3FF1A}"/>
              </a:ext>
            </a:extLst>
          </p:cNvPr>
          <p:cNvGrpSpPr/>
          <p:nvPr userDrawn="1"/>
        </p:nvGrpSpPr>
        <p:grpSpPr>
          <a:xfrm>
            <a:off x="2278857" y="654309"/>
            <a:ext cx="10332346" cy="5475411"/>
            <a:chOff x="2278857" y="654309"/>
            <a:chExt cx="10332346" cy="5475411"/>
          </a:xfrm>
          <a:solidFill>
            <a:schemeClr val="bg1"/>
          </a:solidFill>
        </p:grpSpPr>
        <p:sp>
          <p:nvSpPr>
            <p:cNvPr id="30" name="Oval 29">
              <a:extLst>
                <a:ext uri="{FF2B5EF4-FFF2-40B4-BE49-F238E27FC236}">
                  <a16:creationId xmlns:a16="http://schemas.microsoft.com/office/drawing/2014/main" id="{F70329B1-9ABB-4491-A67B-61E401889D2A}"/>
                </a:ext>
              </a:extLst>
            </p:cNvPr>
            <p:cNvSpPr/>
            <p:nvPr/>
          </p:nvSpPr>
          <p:spPr>
            <a:xfrm rot="10800000" flipH="1">
              <a:off x="10370362" y="2840217"/>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sp>
          <p:nvSpPr>
            <p:cNvPr id="31" name="Oval 30">
              <a:extLst>
                <a:ext uri="{FF2B5EF4-FFF2-40B4-BE49-F238E27FC236}">
                  <a16:creationId xmlns:a16="http://schemas.microsoft.com/office/drawing/2014/main" id="{CDFE0E4A-96B5-412C-ACCF-E2A26233BC1C}"/>
                </a:ext>
              </a:extLst>
            </p:cNvPr>
            <p:cNvSpPr/>
            <p:nvPr/>
          </p:nvSpPr>
          <p:spPr>
            <a:xfrm rot="10800000" flipH="1">
              <a:off x="7066731" y="2037462"/>
              <a:ext cx="114519" cy="114519"/>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tx1"/>
                </a:solidFill>
              </a:endParaRPr>
            </a:p>
          </p:txBody>
        </p:sp>
        <p:cxnSp>
          <p:nvCxnSpPr>
            <p:cNvPr id="32" name="Straight Connector 31">
              <a:extLst>
                <a:ext uri="{FF2B5EF4-FFF2-40B4-BE49-F238E27FC236}">
                  <a16:creationId xmlns:a16="http://schemas.microsoft.com/office/drawing/2014/main" id="{F3807D29-5605-4A8A-A03F-19CE51E885B1}"/>
                </a:ext>
              </a:extLst>
            </p:cNvPr>
            <p:cNvCxnSpPr>
              <a:cxnSpLocks/>
            </p:cNvCxnSpPr>
            <p:nvPr/>
          </p:nvCxnSpPr>
          <p:spPr>
            <a:xfrm flipH="1" flipV="1">
              <a:off x="2278857" y="919541"/>
              <a:ext cx="10332346" cy="2508723"/>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61FE35-FD8C-44EB-9E8B-4B43BBCEE574}"/>
                </a:ext>
              </a:extLst>
            </p:cNvPr>
            <p:cNvCxnSpPr>
              <a:cxnSpLocks/>
            </p:cNvCxnSpPr>
            <p:nvPr/>
          </p:nvCxnSpPr>
          <p:spPr>
            <a:xfrm flipH="1">
              <a:off x="7097836" y="654309"/>
              <a:ext cx="1857530" cy="143270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F9E606D-54C3-4A25-9380-E17BBDA47370}"/>
                </a:ext>
              </a:extLst>
            </p:cNvPr>
            <p:cNvCxnSpPr>
              <a:cxnSpLocks/>
            </p:cNvCxnSpPr>
            <p:nvPr/>
          </p:nvCxnSpPr>
          <p:spPr>
            <a:xfrm>
              <a:off x="10443574" y="2915742"/>
              <a:ext cx="1856895" cy="3213978"/>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65DD6B-71A9-44A2-B33F-074E2EFD68BD}"/>
                </a:ext>
              </a:extLst>
            </p:cNvPr>
            <p:cNvCxnSpPr>
              <a:cxnSpLocks/>
            </p:cNvCxnSpPr>
            <p:nvPr userDrawn="1"/>
          </p:nvCxnSpPr>
          <p:spPr>
            <a:xfrm flipV="1">
              <a:off x="10421074" y="919541"/>
              <a:ext cx="824776" cy="1975455"/>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elplatzhalter 1">
            <a:extLst>
              <a:ext uri="{FF2B5EF4-FFF2-40B4-BE49-F238E27FC236}">
                <a16:creationId xmlns:a16="http://schemas.microsoft.com/office/drawing/2014/main" id="{91636007-9D40-4683-954B-F92806439048}"/>
              </a:ext>
            </a:extLst>
          </p:cNvPr>
          <p:cNvSpPr txBox="1">
            <a:spLocks noGrp="1"/>
          </p:cNvSpPr>
          <p:nvPr>
            <p:ph type="title"/>
          </p:nvPr>
        </p:nvSpPr>
        <p:spPr>
          <a:xfrm>
            <a:off x="947738" y="1946734"/>
            <a:ext cx="10261600" cy="384721"/>
          </a:xfrm>
          <a:prstGeom prst="rect">
            <a:avLst/>
          </a:prstGeom>
          <a:noFill/>
          <a:ln>
            <a:noFill/>
          </a:ln>
        </p:spPr>
        <p:txBody>
          <a:bodyPr vert="horz" wrap="square" lIns="0" tIns="0" rIns="0" bIns="0" anchor="t" anchorCtr="0" compatLnSpc="1">
            <a:spAutoFit/>
          </a:bodyPr>
          <a:lstStyle/>
          <a:p>
            <a:endParaRPr lang="de-DE" dirty="0"/>
          </a:p>
        </p:txBody>
      </p:sp>
      <p:sp>
        <p:nvSpPr>
          <p:cNvPr id="3" name="Textplatzhalter 2">
            <a:extLst>
              <a:ext uri="{FF2B5EF4-FFF2-40B4-BE49-F238E27FC236}">
                <a16:creationId xmlns:a16="http://schemas.microsoft.com/office/drawing/2014/main" id="{5B4AB751-5A0A-46E8-B811-8002F3A33949}"/>
              </a:ext>
            </a:extLst>
          </p:cNvPr>
          <p:cNvSpPr txBox="1">
            <a:spLocks noGrp="1"/>
          </p:cNvSpPr>
          <p:nvPr>
            <p:ph type="body" idx="1"/>
          </p:nvPr>
        </p:nvSpPr>
        <p:spPr>
          <a:xfrm>
            <a:off x="947738" y="3045240"/>
            <a:ext cx="10261600" cy="3084480"/>
          </a:xfrm>
          <a:prstGeom prst="rect">
            <a:avLst/>
          </a:prstGeom>
          <a:noFill/>
          <a:ln>
            <a:noFill/>
          </a:ln>
        </p:spPr>
        <p:txBody>
          <a:bodyPr vert="horz" lIns="0" tIns="25560" rIns="0" bIns="0" anchor="t" anchorCtr="0" compatLnSpc="1"/>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a:extLst>
              <a:ext uri="{FF2B5EF4-FFF2-40B4-BE49-F238E27FC236}">
                <a16:creationId xmlns:a16="http://schemas.microsoft.com/office/drawing/2014/main" id="{CEC516D3-833B-4B45-ADCD-38B4401B723C}"/>
              </a:ext>
            </a:extLst>
          </p:cNvPr>
          <p:cNvSpPr txBox="1">
            <a:spLocks noGrp="1"/>
          </p:cNvSpPr>
          <p:nvPr>
            <p:ph type="ftr" sz="quarter" idx="3"/>
          </p:nvPr>
        </p:nvSpPr>
        <p:spPr>
          <a:xfrm>
            <a:off x="8255000" y="6516880"/>
            <a:ext cx="3597910" cy="114519"/>
          </a:xfrm>
          <a:prstGeom prst="rect">
            <a:avLst/>
          </a:prstGeom>
          <a:noFill/>
          <a:ln>
            <a:noFill/>
          </a:ln>
        </p:spPr>
        <p:txBody>
          <a:bodyPr vert="horz" wrap="square" lIns="0" tIns="0" rIns="0" bIns="0" anchor="ctr" anchorCtr="0" compatLnSpc="1">
            <a:spAutoFit/>
          </a:bodyPr>
          <a:lstStyle>
            <a:lvl1pPr marL="0" marR="0" lvl="0" indent="0" algn="r"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800" b="0" i="0" u="none" strike="noStrike" baseline="0">
                <a:solidFill>
                  <a:schemeClr val="tx1"/>
                </a:solidFill>
                <a:latin typeface="Arial" pitchFamily="18"/>
                <a:ea typeface="Arial" pitchFamily="18"/>
                <a:cs typeface="Arial" pitchFamily="18"/>
              </a:defRPr>
            </a:lvl1pPr>
          </a:lstStyle>
          <a:p>
            <a:r>
              <a:rPr lang="en-US"/>
              <a:t>© Coding Akademie München GmbH</a:t>
            </a:r>
            <a:endParaRPr lang="en-US" dirty="0"/>
          </a:p>
        </p:txBody>
      </p:sp>
      <p:pic>
        <p:nvPicPr>
          <p:cNvPr id="16" name="Picture 15" descr="A picture containing building&#10;&#10;Description automatically generated">
            <a:extLst>
              <a:ext uri="{FF2B5EF4-FFF2-40B4-BE49-F238E27FC236}">
                <a16:creationId xmlns:a16="http://schemas.microsoft.com/office/drawing/2014/main" id="{B3B9930A-FBD6-4CB1-A2B6-788A2E5D998F}"/>
              </a:ext>
            </a:extLst>
          </p:cNvPr>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5628925" y="197373"/>
            <a:ext cx="935738" cy="8382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8" r:id="rId13"/>
  </p:sldLayoutIdLst>
  <p:hf sldNum="0" hdr="0" dt="0"/>
  <p:txStyles>
    <p:titleStyle>
      <a:lvl1pPr marL="0" marR="0" indent="0" algn="l" rtl="0" hangingPunct="0">
        <a:lnSpc>
          <a:spcPct val="100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2500" b="0" i="0" u="none" strike="noStrike" cap="all" baseline="0">
          <a:ln>
            <a:noFill/>
          </a:ln>
          <a:solidFill>
            <a:schemeClr val="accent2"/>
          </a:solidFill>
          <a:latin typeface="Arial" pitchFamily="18"/>
          <a:cs typeface="Arial" pitchFamily="18"/>
        </a:defRPr>
      </a:lvl1pPr>
    </p:titleStyle>
    <p:bodyStyle>
      <a:lvl1pPr marL="0" marR="0" indent="0" algn="l" defTabSz="720725" rtl="0" hangingPunct="0">
        <a:lnSpc>
          <a:spcPct val="100000"/>
        </a:lnSpc>
        <a:spcBef>
          <a:spcPts val="0"/>
        </a:spcBef>
        <a:spcAft>
          <a:spcPts val="1287"/>
        </a:spcAft>
        <a:tabLst/>
        <a:defRPr lang="de-DE" sz="1800" b="0" i="0" u="none" strike="noStrike" baseline="0">
          <a:ln>
            <a:noFill/>
          </a:ln>
          <a:solidFill>
            <a:schemeClr val="accent2"/>
          </a:solidFill>
          <a:latin typeface="Arial" pitchFamily="18"/>
          <a:cs typeface="Arial" pitchFamily="18"/>
        </a:defRPr>
      </a:lvl1pPr>
      <a:lvl2pPr marL="179388" indent="-179388" algn="l" defTabSz="914400" rtl="0" eaLnBrk="1" latinLnBrk="0" hangingPunct="1">
        <a:lnSpc>
          <a:spcPct val="100000"/>
        </a:lnSpc>
        <a:spcBef>
          <a:spcPts val="0"/>
        </a:spcBef>
        <a:spcAft>
          <a:spcPts val="1287"/>
        </a:spcAft>
        <a:buFont typeface="Symbol" panose="05050102010706020507" pitchFamily="18" charset="2"/>
        <a:buChar char="·"/>
        <a:defRPr sz="1800" b="0" kern="1200">
          <a:solidFill>
            <a:schemeClr val="accent2"/>
          </a:solidFill>
          <a:latin typeface="+mn-lt"/>
          <a:ea typeface="+mn-ea"/>
          <a:cs typeface="+mn-cs"/>
        </a:defRPr>
      </a:lvl2pPr>
      <a:lvl3pPr marL="357188" indent="-179388" algn="l" defTabSz="914400" rtl="0" eaLnBrk="1" latinLnBrk="0" hangingPunct="1">
        <a:lnSpc>
          <a:spcPct val="100000"/>
        </a:lnSpc>
        <a:spcBef>
          <a:spcPts val="0"/>
        </a:spcBef>
        <a:spcAft>
          <a:spcPts val="1287"/>
        </a:spcAft>
        <a:buFont typeface="Symbol" panose="05050102010706020507" pitchFamily="18" charset="2"/>
        <a:buChar char="·"/>
        <a:defRPr sz="1800" b="0" kern="1200">
          <a:solidFill>
            <a:schemeClr val="accent2"/>
          </a:solidFill>
          <a:latin typeface="+mn-lt"/>
          <a:ea typeface="+mn-ea"/>
          <a:cs typeface="+mn-cs"/>
        </a:defRPr>
      </a:lvl3pPr>
      <a:lvl4pPr marL="536575" indent="-179388" algn="l" defTabSz="914400" rtl="0" eaLnBrk="1" latinLnBrk="0" hangingPunct="1">
        <a:lnSpc>
          <a:spcPct val="100000"/>
        </a:lnSpc>
        <a:spcBef>
          <a:spcPts val="0"/>
        </a:spcBef>
        <a:spcAft>
          <a:spcPts val="1287"/>
        </a:spcAft>
        <a:buFont typeface="Symbol" panose="05050102010706020507" pitchFamily="18" charset="2"/>
        <a:buChar char="·"/>
        <a:defRPr sz="1800" b="0" kern="1200">
          <a:solidFill>
            <a:schemeClr val="accent2"/>
          </a:solidFill>
          <a:latin typeface="+mn-lt"/>
          <a:ea typeface="+mn-ea"/>
          <a:cs typeface="+mn-cs"/>
        </a:defRPr>
      </a:lvl4pPr>
      <a:lvl5pPr marL="714375" indent="-179388" algn="l" defTabSz="914400" rtl="0" eaLnBrk="1" latinLnBrk="0" hangingPunct="1">
        <a:lnSpc>
          <a:spcPct val="100000"/>
        </a:lnSpc>
        <a:spcBef>
          <a:spcPts val="0"/>
        </a:spcBef>
        <a:spcAft>
          <a:spcPts val="1287"/>
        </a:spcAft>
        <a:buFont typeface="Symbol" panose="05050102010706020507" pitchFamily="18" charset="2"/>
        <a:buChar char="·"/>
        <a:defRPr sz="1800" b="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97" userDrawn="1">
          <p15:clr>
            <a:srgbClr val="A4A3A4"/>
          </p15:clr>
        </p15:guide>
        <p15:guide id="2" orient="horz" pos="1911" userDrawn="1">
          <p15:clr>
            <a:srgbClr val="A4A3A4"/>
          </p15:clr>
        </p15:guide>
        <p15:guide id="3" pos="7061" userDrawn="1">
          <p15:clr>
            <a:srgbClr val="A4A3A4"/>
          </p15:clr>
        </p15:guide>
        <p15:guide id="4" orient="horz" pos="3861" userDrawn="1">
          <p15:clr>
            <a:srgbClr val="A4A3A4"/>
          </p15:clr>
        </p15:guide>
        <p15:guide id="6" orient="horz" pos="122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0.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7.jpeg"/><Relationship Id="rId2" Type="http://schemas.openxmlformats.org/officeDocument/2006/relationships/tags" Target="../tags/tag46.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0.png"/><Relationship Id="rId2" Type="http://schemas.openxmlformats.org/officeDocument/2006/relationships/tags" Target="../tags/tag48.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0.png"/><Relationship Id="rId2" Type="http://schemas.openxmlformats.org/officeDocument/2006/relationships/tags" Target="../tags/tag50.xml"/><Relationship Id="rId1" Type="http://schemas.openxmlformats.org/officeDocument/2006/relationships/vmlDrawing" Target="../drawings/vmlDrawing26.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ing.oreilly.com/library/view/clean-architecture-a/9780134494272/" TargetMode="External"/><Relationship Id="rId2" Type="http://schemas.openxmlformats.org/officeDocument/2006/relationships/hyperlink" Target="https://learning.oreilly.com/library/view/clean-code-a/9780136083238/" TargetMode="External"/><Relationship Id="rId1" Type="http://schemas.openxmlformats.org/officeDocument/2006/relationships/slideLayout" Target="../slideLayouts/slideLayout13.xml"/><Relationship Id="rId4" Type="http://schemas.openxmlformats.org/officeDocument/2006/relationships/hyperlink" Target="https://isocpp.github.io/CppCoreGuidelines/CppCoreGuidelines"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2.xml"/><Relationship Id="rId1" Type="http://schemas.openxmlformats.org/officeDocument/2006/relationships/vmlDrawing" Target="../drawings/vmlDrawing27.vml"/><Relationship Id="rId6" Type="http://schemas.openxmlformats.org/officeDocument/2006/relationships/image" Target="../media/image20.jpeg"/><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3.xml"/><Relationship Id="rId7" Type="http://schemas.openxmlformats.org/officeDocument/2006/relationships/image" Target="../media/image9.png"/><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1.jpeg"/><Relationship Id="rId2" Type="http://schemas.openxmlformats.org/officeDocument/2006/relationships/tags" Target="../tags/tag34.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2.png"/><Relationship Id="rId2" Type="http://schemas.openxmlformats.org/officeDocument/2006/relationships/tags" Target="../tags/tag36.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3.png"/><Relationship Id="rId2" Type="http://schemas.openxmlformats.org/officeDocument/2006/relationships/tags" Target="../tags/tag38.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4.jpg"/><Relationship Id="rId2" Type="http://schemas.openxmlformats.org/officeDocument/2006/relationships/tags" Target="../tags/tag40.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5.jpg"/><Relationship Id="rId2" Type="http://schemas.openxmlformats.org/officeDocument/2006/relationships/tags" Target="../tags/tag42.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6.png"/><Relationship Id="rId2" Type="http://schemas.openxmlformats.org/officeDocument/2006/relationships/tags" Target="../tags/tag44.xml"/><Relationship Id="rId1" Type="http://schemas.openxmlformats.org/officeDocument/2006/relationships/vmlDrawing" Target="../drawings/vmlDrawing23.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BB2715C-9E55-432B-AF90-F40C2FEA9AE7}"/>
              </a:ext>
            </a:extLst>
          </p:cNvPr>
          <p:cNvGraphicFramePr>
            <a:graphicFrameLocks noChangeAspect="1"/>
          </p:cNvGraphicFramePr>
          <p:nvPr>
            <p:custDataLst>
              <p:tags r:id="rId2"/>
            </p:custDataLst>
            <p:extLst>
              <p:ext uri="{D42A27DB-BD31-4B8C-83A1-F6EECF244321}">
                <p14:modId xmlns:p14="http://schemas.microsoft.com/office/powerpoint/2010/main" val="33819259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725" name="think-cell Slide" r:id="rId4" imgW="384" imgH="385" progId="TCLayout.ActiveDocument.1">
                  <p:embed/>
                </p:oleObj>
              </mc:Choice>
              <mc:Fallback>
                <p:oleObj name="think-cell Slide" r:id="rId4" imgW="384" imgH="38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Footer Placeholder 6">
            <a:extLst>
              <a:ext uri="{FF2B5EF4-FFF2-40B4-BE49-F238E27FC236}">
                <a16:creationId xmlns:a16="http://schemas.microsoft.com/office/drawing/2014/main" id="{D500B485-D55C-4927-B473-E59B53408DC9}"/>
              </a:ext>
            </a:extLst>
          </p:cNvPr>
          <p:cNvSpPr>
            <a:spLocks noGrp="1"/>
          </p:cNvSpPr>
          <p:nvPr>
            <p:ph type="ftr" sz="quarter" idx="10"/>
          </p:nvPr>
        </p:nvSpPr>
        <p:spPr/>
        <p:txBody>
          <a:bodyPr/>
          <a:lstStyle/>
          <a:p>
            <a:r>
              <a:rPr lang="en-US"/>
              <a:t>© Coding Akademie München GmbH</a:t>
            </a:r>
            <a:endParaRPr lang="en-US" dirty="0"/>
          </a:p>
        </p:txBody>
      </p:sp>
    </p:spTree>
    <p:extLst>
      <p:ext uri="{BB962C8B-B14F-4D97-AF65-F5344CB8AC3E}">
        <p14:creationId xmlns:p14="http://schemas.microsoft.com/office/powerpoint/2010/main" val="690181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A997AEF-7910-46D0-8182-BC30310F3FD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601" name="think-cell Slide" r:id="rId5" imgW="384" imgH="385" progId="TCLayout.ActiveDocument.1">
                  <p:embed/>
                </p:oleObj>
              </mc:Choice>
              <mc:Fallback>
                <p:oleObj name="think-cell Slide" r:id="rId5" imgW="384" imgH="385" progId="TCLayout.ActiveDocument.1">
                  <p:embed/>
                  <p:pic>
                    <p:nvPicPr>
                      <p:cNvPr id="6" name="Object 5" hidden="1">
                        <a:extLst>
                          <a:ext uri="{FF2B5EF4-FFF2-40B4-BE49-F238E27FC236}">
                            <a16:creationId xmlns:a16="http://schemas.microsoft.com/office/drawing/2014/main" id="{8A997AEF-7910-46D0-8182-BC30310F3F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08D8641-2053-4B4E-B6BC-402E11114596}"/>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2500" dirty="0">
              <a:latin typeface="Arial" panose="020B0604020202020204" pitchFamily="34" charset="0"/>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6FF1726F-B9E5-43D0-8777-D4CD30F4F444}"/>
              </a:ext>
            </a:extLst>
          </p:cNvPr>
          <p:cNvSpPr>
            <a:spLocks noGrp="1"/>
          </p:cNvSpPr>
          <p:nvPr>
            <p:ph type="title"/>
          </p:nvPr>
        </p:nvSpPr>
        <p:spPr>
          <a:xfrm>
            <a:off x="1341120" y="3056979"/>
            <a:ext cx="3916680" cy="384721"/>
          </a:xfrm>
        </p:spPr>
        <p:txBody>
          <a:bodyPr/>
          <a:lstStyle/>
          <a:p>
            <a:pPr algn="ctr"/>
            <a:r>
              <a:rPr lang="en-US" dirty="0"/>
              <a:t>What is clean code?</a:t>
            </a:r>
          </a:p>
        </p:txBody>
      </p:sp>
      <p:sp>
        <p:nvSpPr>
          <p:cNvPr id="3" name="Footer Placeholder 2">
            <a:extLst>
              <a:ext uri="{FF2B5EF4-FFF2-40B4-BE49-F238E27FC236}">
                <a16:creationId xmlns:a16="http://schemas.microsoft.com/office/drawing/2014/main" id="{12F71419-D5C7-452A-9540-A8C258EABB07}"/>
              </a:ext>
            </a:extLst>
          </p:cNvPr>
          <p:cNvSpPr>
            <a:spLocks noGrp="1"/>
          </p:cNvSpPr>
          <p:nvPr>
            <p:ph type="ftr" sz="quarter" idx="10"/>
          </p:nvPr>
        </p:nvSpPr>
        <p:spPr/>
        <p:txBody>
          <a:bodyPr/>
          <a:lstStyle/>
          <a:p>
            <a:r>
              <a:rPr lang="en-US" dirty="0">
                <a:solidFill>
                  <a:schemeClr val="bg1"/>
                </a:solidFill>
              </a:rPr>
              <a:t>© Coding Akademie München GmbH</a:t>
            </a:r>
          </a:p>
        </p:txBody>
      </p:sp>
      <p:sp>
        <p:nvSpPr>
          <p:cNvPr id="4" name="Text Placeholder 3">
            <a:extLst>
              <a:ext uri="{FF2B5EF4-FFF2-40B4-BE49-F238E27FC236}">
                <a16:creationId xmlns:a16="http://schemas.microsoft.com/office/drawing/2014/main" id="{650BB904-9E6C-48DC-9F4D-2C24872A370E}"/>
              </a:ext>
            </a:extLst>
          </p:cNvPr>
          <p:cNvSpPr>
            <a:spLocks noGrp="1"/>
          </p:cNvSpPr>
          <p:nvPr>
            <p:ph type="body" sz="quarter" idx="11"/>
          </p:nvPr>
        </p:nvSpPr>
        <p:spPr>
          <a:xfrm>
            <a:off x="1449614" y="3703140"/>
            <a:ext cx="4538685" cy="1614611"/>
          </a:xfrm>
        </p:spPr>
        <p:txBody>
          <a:bodyPr/>
          <a:lstStyle/>
          <a:p>
            <a:pPr marL="285750" indent="-285750">
              <a:buFont typeface="Wingdings" pitchFamily="2" charset="2"/>
              <a:buChar char="q"/>
            </a:pPr>
            <a:r>
              <a:rPr lang="en-US" dirty="0"/>
              <a:t>Reads like well-written prose</a:t>
            </a:r>
          </a:p>
          <a:p>
            <a:pPr marL="285750" indent="-285750">
              <a:buFont typeface="Wingdings" pitchFamily="2" charset="2"/>
              <a:buChar char="q"/>
            </a:pPr>
            <a:r>
              <a:rPr lang="en-US" dirty="0"/>
              <a:t>Does one thing well</a:t>
            </a:r>
          </a:p>
          <a:p>
            <a:pPr marL="285750" indent="-285750">
              <a:buFont typeface="Wingdings" pitchFamily="2" charset="2"/>
              <a:buChar char="q"/>
            </a:pPr>
            <a:r>
              <a:rPr lang="en-US" dirty="0"/>
              <a:t>Every routine does what you expected</a:t>
            </a:r>
          </a:p>
          <a:p>
            <a:pPr marL="285750" indent="-285750">
              <a:buFont typeface="Wingdings" pitchFamily="2" charset="2"/>
              <a:buChar char="q"/>
            </a:pPr>
            <a:r>
              <a:rPr lang="en-US" dirty="0"/>
              <a:t>Written by someone who cares</a:t>
            </a:r>
          </a:p>
        </p:txBody>
      </p:sp>
      <p:sp>
        <p:nvSpPr>
          <p:cNvPr id="13" name="Freeform: Shape 12">
            <a:extLst>
              <a:ext uri="{FF2B5EF4-FFF2-40B4-BE49-F238E27FC236}">
                <a16:creationId xmlns:a16="http://schemas.microsoft.com/office/drawing/2014/main" id="{60785ADB-F82B-41E9-9ABE-1BF62E81D02A}"/>
              </a:ext>
            </a:extLst>
          </p:cNvPr>
          <p:cNvSpPr/>
          <p:nvPr/>
        </p:nvSpPr>
        <p:spPr>
          <a:xfrm>
            <a:off x="947739" y="1943100"/>
            <a:ext cx="2223725" cy="3374652"/>
          </a:xfrm>
          <a:custGeom>
            <a:avLst/>
            <a:gdLst>
              <a:gd name="connsiteX0" fmla="*/ 0 w 2223725"/>
              <a:gd name="connsiteY0" fmla="*/ 0 h 3374652"/>
              <a:gd name="connsiteX1" fmla="*/ 1 w 2223725"/>
              <a:gd name="connsiteY1" fmla="*/ 0 h 3374652"/>
              <a:gd name="connsiteX2" fmla="*/ 397245 w 2223725"/>
              <a:gd name="connsiteY2" fmla="*/ 0 h 3374652"/>
              <a:gd name="connsiteX3" fmla="*/ 2223725 w 2223725"/>
              <a:gd name="connsiteY3" fmla="*/ 0 h 3374652"/>
              <a:gd name="connsiteX4" fmla="*/ 2223725 w 2223725"/>
              <a:gd name="connsiteY4" fmla="*/ 397245 h 3374652"/>
              <a:gd name="connsiteX5" fmla="*/ 397245 w 2223725"/>
              <a:gd name="connsiteY5" fmla="*/ 397245 h 3374652"/>
              <a:gd name="connsiteX6" fmla="*/ 397245 w 2223725"/>
              <a:gd name="connsiteY6" fmla="*/ 3374652 h 3374652"/>
              <a:gd name="connsiteX7" fmla="*/ 0 w 2223725"/>
              <a:gd name="connsiteY7" fmla="*/ 3374652 h 337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3725" h="3374652">
                <a:moveTo>
                  <a:pt x="0" y="0"/>
                </a:moveTo>
                <a:lnTo>
                  <a:pt x="1" y="0"/>
                </a:lnTo>
                <a:lnTo>
                  <a:pt x="397245" y="0"/>
                </a:lnTo>
                <a:lnTo>
                  <a:pt x="2223725" y="0"/>
                </a:lnTo>
                <a:lnTo>
                  <a:pt x="2223725" y="397245"/>
                </a:lnTo>
                <a:lnTo>
                  <a:pt x="397245" y="397245"/>
                </a:lnTo>
                <a:lnTo>
                  <a:pt x="397245" y="3374652"/>
                </a:lnTo>
                <a:lnTo>
                  <a:pt x="0" y="337465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13">
            <a:extLst>
              <a:ext uri="{FF2B5EF4-FFF2-40B4-BE49-F238E27FC236}">
                <a16:creationId xmlns:a16="http://schemas.microsoft.com/office/drawing/2014/main" id="{A674100F-D105-44BE-ADF8-66463BCC54B8}"/>
              </a:ext>
            </a:extLst>
          </p:cNvPr>
          <p:cNvSpPr/>
          <p:nvPr/>
        </p:nvSpPr>
        <p:spPr>
          <a:xfrm>
            <a:off x="287339" y="1224000"/>
            <a:ext cx="397245" cy="56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14" descr="A person standing in front of a building&#10;&#10;Description automatically generated">
            <a:extLst>
              <a:ext uri="{FF2B5EF4-FFF2-40B4-BE49-F238E27FC236}">
                <a16:creationId xmlns:a16="http://schemas.microsoft.com/office/drawing/2014/main" id="{2B34B2DB-2FC7-4C47-B285-F400EC4F6F1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46158"/>
          <a:stretch/>
        </p:blipFill>
        <p:spPr>
          <a:xfrm flipH="1">
            <a:off x="6096794" y="1224000"/>
            <a:ext cx="6096794" cy="5634000"/>
          </a:xfrm>
          <a:prstGeom prst="rect">
            <a:avLst/>
          </a:prstGeom>
        </p:spPr>
      </p:pic>
    </p:spTree>
    <p:extLst>
      <p:ext uri="{BB962C8B-B14F-4D97-AF65-F5344CB8AC3E}">
        <p14:creationId xmlns:p14="http://schemas.microsoft.com/office/powerpoint/2010/main" val="350248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D75229-F7F5-1C4C-B2A3-66623E7602C8}"/>
              </a:ext>
            </a:extLst>
          </p:cNvPr>
          <p:cNvSpPr>
            <a:spLocks noGrp="1"/>
          </p:cNvSpPr>
          <p:nvPr>
            <p:ph type="ftr" sz="quarter" idx="10"/>
          </p:nvPr>
        </p:nvSpPr>
        <p:spPr/>
        <p:txBody>
          <a:bodyPr/>
          <a:lstStyle/>
          <a:p>
            <a:r>
              <a:rPr lang="en-US"/>
              <a:t>© Coding Akademie München GmbH</a:t>
            </a:r>
            <a:endParaRPr lang="en-US" dirty="0"/>
          </a:p>
        </p:txBody>
      </p:sp>
      <p:pic>
        <p:nvPicPr>
          <p:cNvPr id="4" name="Graphic 3">
            <a:extLst>
              <a:ext uri="{FF2B5EF4-FFF2-40B4-BE49-F238E27FC236}">
                <a16:creationId xmlns:a16="http://schemas.microsoft.com/office/drawing/2014/main" id="{9ADBC5D4-2A58-D641-BC53-81A31DF412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436662"/>
            <a:ext cx="12193588" cy="3984676"/>
          </a:xfrm>
          <a:prstGeom prst="rect">
            <a:avLst/>
          </a:prstGeom>
        </p:spPr>
      </p:pic>
      <p:pic>
        <p:nvPicPr>
          <p:cNvPr id="5" name="Picture 4" descr="A drawing of a person&#10;&#10;Description automatically generated">
            <a:extLst>
              <a:ext uri="{FF2B5EF4-FFF2-40B4-BE49-F238E27FC236}">
                <a16:creationId xmlns:a16="http://schemas.microsoft.com/office/drawing/2014/main" id="{DF310B7D-3278-4372-A61B-99ECCFA5B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3752" y="2608883"/>
            <a:ext cx="1286989" cy="1419978"/>
          </a:xfrm>
          <a:prstGeom prst="rect">
            <a:avLst/>
          </a:prstGeom>
        </p:spPr>
      </p:pic>
    </p:spTree>
    <p:extLst>
      <p:ext uri="{BB962C8B-B14F-4D97-AF65-F5344CB8AC3E}">
        <p14:creationId xmlns:p14="http://schemas.microsoft.com/office/powerpoint/2010/main" val="110917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94805A-9551-42C6-9E01-FD3F0668EAEF}"/>
              </a:ext>
            </a:extLst>
          </p:cNvPr>
          <p:cNvSpPr>
            <a:spLocks noGrp="1"/>
          </p:cNvSpPr>
          <p:nvPr>
            <p:ph type="ftr" sz="quarter" idx="10"/>
          </p:nvPr>
        </p:nvSpPr>
        <p:spPr/>
        <p:txBody>
          <a:bodyPr/>
          <a:lstStyle/>
          <a:p>
            <a:r>
              <a:rPr lang="en-US"/>
              <a:t>© Coding Akademie München GmbH</a:t>
            </a:r>
            <a:endParaRPr lang="en-US" dirty="0"/>
          </a:p>
        </p:txBody>
      </p:sp>
      <p:sp>
        <p:nvSpPr>
          <p:cNvPr id="6" name="Text Placeholder 5">
            <a:extLst>
              <a:ext uri="{FF2B5EF4-FFF2-40B4-BE49-F238E27FC236}">
                <a16:creationId xmlns:a16="http://schemas.microsoft.com/office/drawing/2014/main" id="{34D0997C-8509-46B7-838B-F20AA467B5B3}"/>
              </a:ext>
            </a:extLst>
          </p:cNvPr>
          <p:cNvSpPr>
            <a:spLocks noGrp="1"/>
          </p:cNvSpPr>
          <p:nvPr>
            <p:ph type="body" sz="quarter" idx="11"/>
          </p:nvPr>
        </p:nvSpPr>
        <p:spPr/>
        <p:txBody>
          <a:bodyPr/>
          <a:lstStyle/>
          <a:p>
            <a:pPr algn="ctr"/>
            <a:r>
              <a:rPr lang="en-US" sz="2800" dirty="0"/>
              <a:t>How do we get there?</a:t>
            </a:r>
          </a:p>
        </p:txBody>
      </p:sp>
    </p:spTree>
    <p:extLst>
      <p:ext uri="{BB962C8B-B14F-4D97-AF65-F5344CB8AC3E}">
        <p14:creationId xmlns:p14="http://schemas.microsoft.com/office/powerpoint/2010/main" val="2395498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A997AEF-7910-46D0-8182-BC30310F3FD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4054" name="think-cell Folie" r:id="rId5" imgW="384" imgH="385" progId="TCLayout.ActiveDocument.1">
                  <p:embed/>
                </p:oleObj>
              </mc:Choice>
              <mc:Fallback>
                <p:oleObj name="think-cell Folie" r:id="rId5" imgW="384" imgH="385" progId="TCLayout.ActiveDocument.1">
                  <p:embed/>
                  <p:pic>
                    <p:nvPicPr>
                      <p:cNvPr id="6" name="Object 5" hidden="1">
                        <a:extLst>
                          <a:ext uri="{FF2B5EF4-FFF2-40B4-BE49-F238E27FC236}">
                            <a16:creationId xmlns:a16="http://schemas.microsoft.com/office/drawing/2014/main" id="{8A997AEF-7910-46D0-8182-BC30310F3F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08D8641-2053-4B4E-B6BC-402E11114596}"/>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2500" dirty="0">
              <a:latin typeface="Arial" panose="020B0604020202020204" pitchFamily="34" charset="0"/>
              <a:cs typeface="Arial" panose="020B0604020202020204" pitchFamily="34" charset="0"/>
              <a:sym typeface="Arial" panose="020B0604020202020204" pitchFamily="34" charset="0"/>
            </a:endParaRPr>
          </a:p>
        </p:txBody>
      </p:sp>
      <p:sp>
        <p:nvSpPr>
          <p:cNvPr id="3" name="Footer Placeholder 2">
            <a:extLst>
              <a:ext uri="{FF2B5EF4-FFF2-40B4-BE49-F238E27FC236}">
                <a16:creationId xmlns:a16="http://schemas.microsoft.com/office/drawing/2014/main" id="{12F71419-D5C7-452A-9540-A8C258EABB07}"/>
              </a:ext>
            </a:extLst>
          </p:cNvPr>
          <p:cNvSpPr>
            <a:spLocks noGrp="1"/>
          </p:cNvSpPr>
          <p:nvPr>
            <p:ph type="ftr" sz="quarter" idx="10"/>
          </p:nvPr>
        </p:nvSpPr>
        <p:spPr/>
        <p:txBody>
          <a:bodyPr/>
          <a:lstStyle/>
          <a:p>
            <a:r>
              <a:rPr lang="en-US" dirty="0"/>
              <a:t>© Coding Akademie München GmbH</a:t>
            </a:r>
          </a:p>
        </p:txBody>
      </p:sp>
      <p:sp>
        <p:nvSpPr>
          <p:cNvPr id="15" name="Rectangle 14">
            <a:extLst>
              <a:ext uri="{FF2B5EF4-FFF2-40B4-BE49-F238E27FC236}">
                <a16:creationId xmlns:a16="http://schemas.microsoft.com/office/drawing/2014/main" id="{3ACC00BC-A933-475E-BA8C-DAB1C0D495ED}"/>
              </a:ext>
            </a:extLst>
          </p:cNvPr>
          <p:cNvSpPr/>
          <p:nvPr/>
        </p:nvSpPr>
        <p:spPr>
          <a:xfrm>
            <a:off x="287339" y="1224000"/>
            <a:ext cx="397245" cy="56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itle 1">
            <a:extLst>
              <a:ext uri="{FF2B5EF4-FFF2-40B4-BE49-F238E27FC236}">
                <a16:creationId xmlns:a16="http://schemas.microsoft.com/office/drawing/2014/main" id="{6D5F1A82-A5F7-4B2F-ADE4-641B8D7569D2}"/>
              </a:ext>
            </a:extLst>
          </p:cNvPr>
          <p:cNvSpPr txBox="1">
            <a:spLocks/>
          </p:cNvSpPr>
          <p:nvPr/>
        </p:nvSpPr>
        <p:spPr>
          <a:xfrm>
            <a:off x="947738" y="1946734"/>
            <a:ext cx="9199562" cy="384721"/>
          </a:xfrm>
          <a:prstGeom prst="rect">
            <a:avLst/>
          </a:prstGeom>
          <a:noFill/>
          <a:ln>
            <a:noFill/>
          </a:ln>
        </p:spPr>
        <p:txBody>
          <a:bodyPr vert="horz" wrap="square" lIns="0" tIns="0" rIns="0" bIns="0" anchor="t" anchorCtr="0" compatLnSpc="1">
            <a:spAutoFit/>
          </a:bodyPr>
          <a:lstStyle>
            <a:lvl1pPr marL="0" marR="0" indent="0" algn="l" rtl="0" hangingPunct="0">
              <a:lnSpc>
                <a:spcPct val="100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2500" b="0" i="0" u="none" strike="noStrike" cap="all" baseline="0">
                <a:ln>
                  <a:noFill/>
                </a:ln>
                <a:solidFill>
                  <a:schemeClr val="tx1"/>
                </a:solidFill>
                <a:latin typeface="Arial" pitchFamily="18"/>
                <a:cs typeface="Arial" pitchFamily="18"/>
              </a:defRPr>
            </a:lvl1pPr>
          </a:lstStyle>
          <a:p>
            <a:pPr marL="0" marR="0" indent="0" algn="l" defTabSz="914400" rtl="0" eaLnBrk="1" latinLnBrk="0" hangingPunct="0">
              <a:lnSpc>
                <a:spcPct val="100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US" kern="0" dirty="0"/>
              <a:t>The boy scout rule</a:t>
            </a:r>
          </a:p>
        </p:txBody>
      </p:sp>
      <p:pic>
        <p:nvPicPr>
          <p:cNvPr id="9" name="Picture 8" descr="A picture containing black, table, computer&#10;&#10;Description automatically generated">
            <a:extLst>
              <a:ext uri="{FF2B5EF4-FFF2-40B4-BE49-F238E27FC236}">
                <a16:creationId xmlns:a16="http://schemas.microsoft.com/office/drawing/2014/main" id="{7ED3C4EC-1A0E-2146-9898-792004B42C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7738" y="2836667"/>
            <a:ext cx="3797300" cy="3175000"/>
          </a:xfrm>
          <a:prstGeom prst="rect">
            <a:avLst/>
          </a:prstGeom>
        </p:spPr>
      </p:pic>
      <p:sp>
        <p:nvSpPr>
          <p:cNvPr id="16" name="TextBox 15">
            <a:extLst>
              <a:ext uri="{FF2B5EF4-FFF2-40B4-BE49-F238E27FC236}">
                <a16:creationId xmlns:a16="http://schemas.microsoft.com/office/drawing/2014/main" id="{17BC2F3F-79AD-8043-938A-03B786A28BDC}"/>
              </a:ext>
            </a:extLst>
          </p:cNvPr>
          <p:cNvSpPr txBox="1"/>
          <p:nvPr/>
        </p:nvSpPr>
        <p:spPr>
          <a:xfrm>
            <a:off x="4963308" y="3059668"/>
            <a:ext cx="6789038" cy="1292662"/>
          </a:xfrm>
          <a:prstGeom prst="rect">
            <a:avLst/>
          </a:prstGeom>
          <a:noFill/>
        </p:spPr>
        <p:txBody>
          <a:bodyPr wrap="none" rtlCol="0">
            <a:spAutoFit/>
          </a:bodyPr>
          <a:lstStyle/>
          <a:p>
            <a:pPr algn="ctr"/>
            <a:r>
              <a:rPr lang="en-US" dirty="0"/>
              <a:t>Robert B. Powell (inspirational figure for the scouting movement)</a:t>
            </a:r>
          </a:p>
          <a:p>
            <a:pPr algn="l"/>
            <a:endParaRPr lang="en-US" dirty="0"/>
          </a:p>
          <a:p>
            <a:pPr algn="ctr"/>
            <a:r>
              <a:rPr lang="en-DE" sz="2400" i="1" dirty="0">
                <a:latin typeface="Menlo" panose="020B0609030804020204" pitchFamily="49" charset="0"/>
                <a:ea typeface="Menlo" panose="020B0609030804020204" pitchFamily="49" charset="0"/>
                <a:cs typeface="Menlo" panose="020B0609030804020204" pitchFamily="49" charset="0"/>
              </a:rPr>
              <a:t>Leave the world better than you found it!</a:t>
            </a:r>
          </a:p>
          <a:p>
            <a:pPr algn="l"/>
            <a:endParaRPr lang="en-DE" dirty="0"/>
          </a:p>
        </p:txBody>
      </p:sp>
    </p:spTree>
    <p:extLst>
      <p:ext uri="{BB962C8B-B14F-4D97-AF65-F5344CB8AC3E}">
        <p14:creationId xmlns:p14="http://schemas.microsoft.com/office/powerpoint/2010/main" val="1737103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A997AEF-7910-46D0-8182-BC30310F3FD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8124" name="think-cell Folie" r:id="rId5" imgW="384" imgH="385" progId="TCLayout.ActiveDocument.1">
                  <p:embed/>
                </p:oleObj>
              </mc:Choice>
              <mc:Fallback>
                <p:oleObj name="think-cell Folie" r:id="rId5" imgW="384" imgH="385" progId="TCLayout.ActiveDocument.1">
                  <p:embed/>
                  <p:pic>
                    <p:nvPicPr>
                      <p:cNvPr id="6" name="Object 5" hidden="1">
                        <a:extLst>
                          <a:ext uri="{FF2B5EF4-FFF2-40B4-BE49-F238E27FC236}">
                            <a16:creationId xmlns:a16="http://schemas.microsoft.com/office/drawing/2014/main" id="{8A997AEF-7910-46D0-8182-BC30310F3F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08D8641-2053-4B4E-B6BC-402E11114596}"/>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2500" dirty="0">
              <a:latin typeface="Arial" panose="020B0604020202020204" pitchFamily="34" charset="0"/>
              <a:cs typeface="Arial" panose="020B0604020202020204" pitchFamily="34" charset="0"/>
              <a:sym typeface="Arial" panose="020B0604020202020204" pitchFamily="34" charset="0"/>
            </a:endParaRPr>
          </a:p>
        </p:txBody>
      </p:sp>
      <p:sp>
        <p:nvSpPr>
          <p:cNvPr id="3" name="Footer Placeholder 2">
            <a:extLst>
              <a:ext uri="{FF2B5EF4-FFF2-40B4-BE49-F238E27FC236}">
                <a16:creationId xmlns:a16="http://schemas.microsoft.com/office/drawing/2014/main" id="{12F71419-D5C7-452A-9540-A8C258EABB07}"/>
              </a:ext>
            </a:extLst>
          </p:cNvPr>
          <p:cNvSpPr>
            <a:spLocks noGrp="1"/>
          </p:cNvSpPr>
          <p:nvPr>
            <p:ph type="ftr" sz="quarter" idx="10"/>
          </p:nvPr>
        </p:nvSpPr>
        <p:spPr/>
        <p:txBody>
          <a:bodyPr/>
          <a:lstStyle/>
          <a:p>
            <a:r>
              <a:rPr lang="en-US" dirty="0"/>
              <a:t>© Coding Akademie München GmbH</a:t>
            </a:r>
          </a:p>
        </p:txBody>
      </p:sp>
      <p:sp>
        <p:nvSpPr>
          <p:cNvPr id="15" name="Rectangle 14">
            <a:extLst>
              <a:ext uri="{FF2B5EF4-FFF2-40B4-BE49-F238E27FC236}">
                <a16:creationId xmlns:a16="http://schemas.microsoft.com/office/drawing/2014/main" id="{3ACC00BC-A933-475E-BA8C-DAB1C0D495ED}"/>
              </a:ext>
            </a:extLst>
          </p:cNvPr>
          <p:cNvSpPr/>
          <p:nvPr/>
        </p:nvSpPr>
        <p:spPr>
          <a:xfrm>
            <a:off x="287339" y="1224000"/>
            <a:ext cx="397245" cy="56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itle 1">
            <a:extLst>
              <a:ext uri="{FF2B5EF4-FFF2-40B4-BE49-F238E27FC236}">
                <a16:creationId xmlns:a16="http://schemas.microsoft.com/office/drawing/2014/main" id="{6D5F1A82-A5F7-4B2F-ADE4-641B8D7569D2}"/>
              </a:ext>
            </a:extLst>
          </p:cNvPr>
          <p:cNvSpPr txBox="1">
            <a:spLocks/>
          </p:cNvSpPr>
          <p:nvPr/>
        </p:nvSpPr>
        <p:spPr>
          <a:xfrm>
            <a:off x="947738" y="1946734"/>
            <a:ext cx="9199562" cy="384721"/>
          </a:xfrm>
          <a:prstGeom prst="rect">
            <a:avLst/>
          </a:prstGeom>
          <a:noFill/>
          <a:ln>
            <a:noFill/>
          </a:ln>
        </p:spPr>
        <p:txBody>
          <a:bodyPr vert="horz" wrap="square" lIns="0" tIns="0" rIns="0" bIns="0" anchor="t" anchorCtr="0" compatLnSpc="1">
            <a:spAutoFit/>
          </a:bodyPr>
          <a:lstStyle>
            <a:lvl1pPr marL="0" marR="0" indent="0" algn="l" rtl="0" hangingPunct="0">
              <a:lnSpc>
                <a:spcPct val="100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2500" b="0" i="0" u="none" strike="noStrike" cap="all" baseline="0">
                <a:ln>
                  <a:noFill/>
                </a:ln>
                <a:solidFill>
                  <a:schemeClr val="tx1"/>
                </a:solidFill>
                <a:latin typeface="Arial" pitchFamily="18"/>
                <a:cs typeface="Arial" pitchFamily="18"/>
              </a:defRPr>
            </a:lvl1pPr>
          </a:lstStyle>
          <a:p>
            <a:pPr marL="0" marR="0" indent="0" algn="l" defTabSz="914400" rtl="0" eaLnBrk="1" latinLnBrk="0" hangingPunct="0">
              <a:lnSpc>
                <a:spcPct val="100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US" kern="0" dirty="0"/>
              <a:t>The boy scout rule</a:t>
            </a:r>
          </a:p>
        </p:txBody>
      </p:sp>
      <p:pic>
        <p:nvPicPr>
          <p:cNvPr id="9" name="Picture 8" descr="A picture containing black, table, computer&#10;&#10;Description automatically generated">
            <a:extLst>
              <a:ext uri="{FF2B5EF4-FFF2-40B4-BE49-F238E27FC236}">
                <a16:creationId xmlns:a16="http://schemas.microsoft.com/office/drawing/2014/main" id="{7ED3C4EC-1A0E-2146-9898-792004B42C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7738" y="2836667"/>
            <a:ext cx="3797300" cy="3175000"/>
          </a:xfrm>
          <a:prstGeom prst="rect">
            <a:avLst/>
          </a:prstGeom>
        </p:spPr>
      </p:pic>
      <p:sp>
        <p:nvSpPr>
          <p:cNvPr id="16" name="TextBox 15">
            <a:extLst>
              <a:ext uri="{FF2B5EF4-FFF2-40B4-BE49-F238E27FC236}">
                <a16:creationId xmlns:a16="http://schemas.microsoft.com/office/drawing/2014/main" id="{17BC2F3F-79AD-8043-938A-03B786A28BDC}"/>
              </a:ext>
            </a:extLst>
          </p:cNvPr>
          <p:cNvSpPr txBox="1"/>
          <p:nvPr/>
        </p:nvSpPr>
        <p:spPr>
          <a:xfrm>
            <a:off x="5008192" y="3059668"/>
            <a:ext cx="6631501" cy="1292662"/>
          </a:xfrm>
          <a:prstGeom prst="rect">
            <a:avLst/>
          </a:prstGeom>
          <a:noFill/>
        </p:spPr>
        <p:txBody>
          <a:bodyPr wrap="square" rtlCol="0">
            <a:spAutoFit/>
          </a:bodyPr>
          <a:lstStyle/>
          <a:p>
            <a:pPr algn="ctr"/>
            <a:r>
              <a:rPr lang="en-US" dirty="0"/>
              <a:t>Robert C. Martin  (author of Clean Code)</a:t>
            </a:r>
          </a:p>
          <a:p>
            <a:pPr algn="l"/>
            <a:endParaRPr lang="en-US" dirty="0"/>
          </a:p>
          <a:p>
            <a:pPr algn="ctr"/>
            <a:r>
              <a:rPr lang="en-DE" sz="2400" i="1" dirty="0">
                <a:latin typeface="Menlo" panose="020B0609030804020204" pitchFamily="49" charset="0"/>
                <a:ea typeface="Menlo" panose="020B0609030804020204" pitchFamily="49" charset="0"/>
                <a:cs typeface="Menlo" panose="020B0609030804020204" pitchFamily="49" charset="0"/>
              </a:rPr>
              <a:t>Leave </a:t>
            </a:r>
            <a:r>
              <a:rPr lang="en-US" sz="2400" i="1" dirty="0">
                <a:latin typeface="Menlo" panose="020B0609030804020204" pitchFamily="49" charset="0"/>
                <a:ea typeface="Menlo" panose="020B0609030804020204" pitchFamily="49" charset="0"/>
                <a:cs typeface="Menlo" panose="020B0609030804020204" pitchFamily="49" charset="0"/>
              </a:rPr>
              <a:t>your code </a:t>
            </a:r>
            <a:r>
              <a:rPr lang="en-DE" sz="2400" i="1" dirty="0">
                <a:latin typeface="Menlo" panose="020B0609030804020204" pitchFamily="49" charset="0"/>
                <a:ea typeface="Menlo" panose="020B0609030804020204" pitchFamily="49" charset="0"/>
                <a:cs typeface="Menlo" panose="020B0609030804020204" pitchFamily="49" charset="0"/>
              </a:rPr>
              <a:t>better than you found it!</a:t>
            </a:r>
          </a:p>
          <a:p>
            <a:pPr algn="l"/>
            <a:endParaRPr lang="en-DE" dirty="0"/>
          </a:p>
        </p:txBody>
      </p:sp>
    </p:spTree>
    <p:extLst>
      <p:ext uri="{BB962C8B-B14F-4D97-AF65-F5344CB8AC3E}">
        <p14:creationId xmlns:p14="http://schemas.microsoft.com/office/powerpoint/2010/main" val="237024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9401F-098D-40B6-AD30-DE969B454346}"/>
              </a:ext>
            </a:extLst>
          </p:cNvPr>
          <p:cNvSpPr>
            <a:spLocks noGrp="1"/>
          </p:cNvSpPr>
          <p:nvPr>
            <p:ph type="title"/>
          </p:nvPr>
        </p:nvSpPr>
        <p:spPr/>
        <p:txBody>
          <a:bodyPr/>
          <a:lstStyle/>
          <a:p>
            <a:r>
              <a:rPr lang="en-US" dirty="0"/>
              <a:t>Sources</a:t>
            </a:r>
          </a:p>
        </p:txBody>
      </p:sp>
      <p:sp>
        <p:nvSpPr>
          <p:cNvPr id="3" name="Footer Placeholder 2">
            <a:extLst>
              <a:ext uri="{FF2B5EF4-FFF2-40B4-BE49-F238E27FC236}">
                <a16:creationId xmlns:a16="http://schemas.microsoft.com/office/drawing/2014/main" id="{553E2CA8-6CD4-4EE2-B811-199D55BA19A0}"/>
              </a:ext>
            </a:extLst>
          </p:cNvPr>
          <p:cNvSpPr>
            <a:spLocks noGrp="1"/>
          </p:cNvSpPr>
          <p:nvPr>
            <p:ph type="ftr" sz="quarter" idx="10"/>
          </p:nvPr>
        </p:nvSpPr>
        <p:spPr/>
        <p:txBody>
          <a:bodyPr/>
          <a:lstStyle/>
          <a:p>
            <a:r>
              <a:rPr lang="en-US"/>
              <a:t>© Coding Akademie München GmbH</a:t>
            </a:r>
            <a:endParaRPr lang="en-US" dirty="0"/>
          </a:p>
        </p:txBody>
      </p:sp>
      <p:sp>
        <p:nvSpPr>
          <p:cNvPr id="4" name="Text Placeholder 3">
            <a:extLst>
              <a:ext uri="{FF2B5EF4-FFF2-40B4-BE49-F238E27FC236}">
                <a16:creationId xmlns:a16="http://schemas.microsoft.com/office/drawing/2014/main" id="{743A378B-5CA9-4D00-9ABF-C36FA50C2430}"/>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hlinkClick r:id="rId2"/>
              </a:rPr>
              <a:t>Clean Code - A Handbook of Agile Software Craftsmanship</a:t>
            </a:r>
            <a:r>
              <a:rPr lang="en-US" dirty="0"/>
              <a:t>. The Object Mentors: Robert C. Martin et al.</a:t>
            </a:r>
          </a:p>
          <a:p>
            <a:pPr marL="285750" indent="-285750">
              <a:buFont typeface="Arial" panose="020B0604020202020204" pitchFamily="34" charset="0"/>
              <a:buChar char="•"/>
            </a:pPr>
            <a:r>
              <a:rPr lang="en-US" dirty="0">
                <a:hlinkClick r:id="rId3"/>
              </a:rPr>
              <a:t>Clean Architecture: A Craftsman’s Guide to Software Structure and Design</a:t>
            </a:r>
            <a:r>
              <a:rPr lang="en-US" dirty="0"/>
              <a:t>. Robert C. Martin</a:t>
            </a:r>
          </a:p>
          <a:p>
            <a:pPr marL="285750" indent="-285750">
              <a:buFont typeface="Arial" panose="020B0604020202020204" pitchFamily="34" charset="0"/>
              <a:buChar char="•"/>
            </a:pPr>
            <a:r>
              <a:rPr lang="en-US" dirty="0">
                <a:hlinkClick r:id="rId4"/>
              </a:rPr>
              <a:t>C++ Core Guidelines</a:t>
            </a:r>
            <a:r>
              <a:rPr lang="en-US" dirty="0"/>
              <a:t>. Bjarne Stroustrup, Herb Sutter (editors)</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2948929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960922-2240-407A-ADF0-28C1D8F324D6}"/>
              </a:ext>
            </a:extLst>
          </p:cNvPr>
          <p:cNvGraphicFramePr>
            <a:graphicFrameLocks noChangeAspect="1"/>
          </p:cNvGraphicFramePr>
          <p:nvPr>
            <p:custDataLst>
              <p:tags r:id="rId2"/>
            </p:custDataLst>
            <p:extLst>
              <p:ext uri="{D42A27DB-BD31-4B8C-83A1-F6EECF244321}">
                <p14:modId xmlns:p14="http://schemas.microsoft.com/office/powerpoint/2010/main" val="2360127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988" name="think-cell Slide" r:id="rId4" imgW="384" imgH="385" progId="TCLayout.ActiveDocument.1">
                  <p:embed/>
                </p:oleObj>
              </mc:Choice>
              <mc:Fallback>
                <p:oleObj name="think-cell Slide" r:id="rId4" imgW="384" imgH="38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Picture 2" descr="A close up of a flower&#10;&#10;Description automatically generated">
            <a:extLst>
              <a:ext uri="{FF2B5EF4-FFF2-40B4-BE49-F238E27FC236}">
                <a16:creationId xmlns:a16="http://schemas.microsoft.com/office/drawing/2014/main" id="{1ECD4EEA-364B-C143-9A39-A36675C107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3208" y="279907"/>
            <a:ext cx="3048794" cy="3048794"/>
          </a:xfrm>
          <a:prstGeom prst="rect">
            <a:avLst/>
          </a:prstGeom>
        </p:spPr>
      </p:pic>
    </p:spTree>
    <p:extLst>
      <p:ext uri="{BB962C8B-B14F-4D97-AF65-F5344CB8AC3E}">
        <p14:creationId xmlns:p14="http://schemas.microsoft.com/office/powerpoint/2010/main" val="329327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78CD36E-B94E-4C4C-A5D2-38088A0DA2E8}"/>
              </a:ext>
            </a:extLst>
          </p:cNvPr>
          <p:cNvGraphicFramePr>
            <a:graphicFrameLocks noChangeAspect="1"/>
          </p:cNvGraphicFramePr>
          <p:nvPr>
            <p:custDataLst>
              <p:tags r:id="rId2"/>
            </p:custDataLst>
            <p:extLst>
              <p:ext uri="{D42A27DB-BD31-4B8C-83A1-F6EECF244321}">
                <p14:modId xmlns:p14="http://schemas.microsoft.com/office/powerpoint/2010/main" val="3041253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827" name="think-cell Slide" r:id="rId5" imgW="384" imgH="385" progId="TCLayout.ActiveDocument.1">
                  <p:embed/>
                </p:oleObj>
              </mc:Choice>
              <mc:Fallback>
                <p:oleObj name="think-cell Slid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777B834-B199-45AA-8FDB-9784154975C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2500" dirty="0">
              <a:latin typeface="Arial" panose="020B0604020202020204" pitchFamily="34" charset="0"/>
              <a:cs typeface="Arial" panose="020B0604020202020204" pitchFamily="34" charset="0"/>
              <a:sym typeface="Arial" panose="020B0604020202020204" pitchFamily="34" charset="0"/>
            </a:endParaRPr>
          </a:p>
        </p:txBody>
      </p:sp>
      <p:sp>
        <p:nvSpPr>
          <p:cNvPr id="6" name="Title 5">
            <a:extLst>
              <a:ext uri="{FF2B5EF4-FFF2-40B4-BE49-F238E27FC236}">
                <a16:creationId xmlns:a16="http://schemas.microsoft.com/office/drawing/2014/main" id="{4D4443B3-F49D-4FC5-B4F8-73367DBBD93F}"/>
              </a:ext>
            </a:extLst>
          </p:cNvPr>
          <p:cNvSpPr>
            <a:spLocks noGrp="1"/>
          </p:cNvSpPr>
          <p:nvPr>
            <p:ph type="title"/>
          </p:nvPr>
        </p:nvSpPr>
        <p:spPr>
          <a:xfrm>
            <a:off x="1040693" y="3652312"/>
            <a:ext cx="5393158" cy="430887"/>
          </a:xfrm>
        </p:spPr>
        <p:txBody>
          <a:bodyPr/>
          <a:lstStyle/>
          <a:p>
            <a:pPr lvl="0" rtl="1"/>
            <a:r>
              <a:rPr lang="en-US" sz="2800" b="1" dirty="0">
                <a:solidFill>
                  <a:schemeClr val="tx1"/>
                </a:solidFill>
              </a:rPr>
              <a:t>Clean Code: Introduction</a:t>
            </a:r>
            <a:endParaRPr lang="de-DE" sz="2800" b="1" dirty="0">
              <a:solidFill>
                <a:schemeClr val="tx1"/>
              </a:solidFill>
            </a:endParaRPr>
          </a:p>
        </p:txBody>
      </p:sp>
      <p:sp>
        <p:nvSpPr>
          <p:cNvPr id="7" name="Footer Placeholder 6">
            <a:extLst>
              <a:ext uri="{FF2B5EF4-FFF2-40B4-BE49-F238E27FC236}">
                <a16:creationId xmlns:a16="http://schemas.microsoft.com/office/drawing/2014/main" id="{3DAFC42D-FC8C-4652-B9E7-39B0DC22533C}"/>
              </a:ext>
            </a:extLst>
          </p:cNvPr>
          <p:cNvSpPr>
            <a:spLocks noGrp="1"/>
          </p:cNvSpPr>
          <p:nvPr>
            <p:ph type="ftr" sz="quarter" idx="10"/>
          </p:nvPr>
        </p:nvSpPr>
        <p:spPr/>
        <p:txBody>
          <a:bodyPr/>
          <a:lstStyle/>
          <a:p>
            <a:r>
              <a:rPr lang="en-US"/>
              <a:t>© Coding Akademie München GmbH</a:t>
            </a:r>
            <a:endParaRPr lang="en-US" dirty="0"/>
          </a:p>
        </p:txBody>
      </p:sp>
    </p:spTree>
    <p:extLst>
      <p:ext uri="{BB962C8B-B14F-4D97-AF65-F5344CB8AC3E}">
        <p14:creationId xmlns:p14="http://schemas.microsoft.com/office/powerpoint/2010/main" val="2781054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A997AEF-7910-46D0-8182-BC30310F3FD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7118" name="think-cell Folie" r:id="rId5" imgW="384" imgH="385" progId="TCLayout.ActiveDocument.1">
                  <p:embed/>
                </p:oleObj>
              </mc:Choice>
              <mc:Fallback>
                <p:oleObj name="think-cell Folie" r:id="rId5" imgW="384" imgH="385" progId="TCLayout.ActiveDocument.1">
                  <p:embed/>
                  <p:pic>
                    <p:nvPicPr>
                      <p:cNvPr id="6" name="Object 5" hidden="1">
                        <a:extLst>
                          <a:ext uri="{FF2B5EF4-FFF2-40B4-BE49-F238E27FC236}">
                            <a16:creationId xmlns:a16="http://schemas.microsoft.com/office/drawing/2014/main" id="{8A997AEF-7910-46D0-8182-BC30310F3F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08D8641-2053-4B4E-B6BC-402E11114596}"/>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2500" dirty="0">
              <a:latin typeface="Arial" panose="020B0604020202020204" pitchFamily="34" charset="0"/>
              <a:cs typeface="Arial" panose="020B0604020202020204" pitchFamily="34" charset="0"/>
              <a:sym typeface="Arial" panose="020B0604020202020204" pitchFamily="34" charset="0"/>
            </a:endParaRPr>
          </a:p>
        </p:txBody>
      </p:sp>
      <p:sp>
        <p:nvSpPr>
          <p:cNvPr id="3" name="Footer Placeholder 2">
            <a:extLst>
              <a:ext uri="{FF2B5EF4-FFF2-40B4-BE49-F238E27FC236}">
                <a16:creationId xmlns:a16="http://schemas.microsoft.com/office/drawing/2014/main" id="{12F71419-D5C7-452A-9540-A8C258EABB07}"/>
              </a:ext>
            </a:extLst>
          </p:cNvPr>
          <p:cNvSpPr>
            <a:spLocks noGrp="1"/>
          </p:cNvSpPr>
          <p:nvPr>
            <p:ph type="ftr" sz="quarter" idx="10"/>
          </p:nvPr>
        </p:nvSpPr>
        <p:spPr/>
        <p:txBody>
          <a:bodyPr/>
          <a:lstStyle/>
          <a:p>
            <a:r>
              <a:rPr lang="en-US" dirty="0"/>
              <a:t>© Coding Akademie München GmbH</a:t>
            </a:r>
          </a:p>
        </p:txBody>
      </p:sp>
      <p:sp>
        <p:nvSpPr>
          <p:cNvPr id="15" name="Rectangle 14">
            <a:extLst>
              <a:ext uri="{FF2B5EF4-FFF2-40B4-BE49-F238E27FC236}">
                <a16:creationId xmlns:a16="http://schemas.microsoft.com/office/drawing/2014/main" id="{3ACC00BC-A933-475E-BA8C-DAB1C0D495ED}"/>
              </a:ext>
            </a:extLst>
          </p:cNvPr>
          <p:cNvSpPr/>
          <p:nvPr/>
        </p:nvSpPr>
        <p:spPr>
          <a:xfrm>
            <a:off x="287339" y="1224000"/>
            <a:ext cx="397245" cy="56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itle 1">
            <a:extLst>
              <a:ext uri="{FF2B5EF4-FFF2-40B4-BE49-F238E27FC236}">
                <a16:creationId xmlns:a16="http://schemas.microsoft.com/office/drawing/2014/main" id="{6D5F1A82-A5F7-4B2F-ADE4-641B8D7569D2}"/>
              </a:ext>
            </a:extLst>
          </p:cNvPr>
          <p:cNvSpPr txBox="1">
            <a:spLocks/>
          </p:cNvSpPr>
          <p:nvPr/>
        </p:nvSpPr>
        <p:spPr>
          <a:xfrm>
            <a:off x="947738" y="1946734"/>
            <a:ext cx="9199562" cy="384721"/>
          </a:xfrm>
          <a:prstGeom prst="rect">
            <a:avLst/>
          </a:prstGeom>
          <a:noFill/>
          <a:ln>
            <a:noFill/>
          </a:ln>
        </p:spPr>
        <p:txBody>
          <a:bodyPr vert="horz" wrap="square" lIns="0" tIns="0" rIns="0" bIns="0" anchor="t" anchorCtr="0" compatLnSpc="1">
            <a:spAutoFit/>
          </a:bodyPr>
          <a:lstStyle>
            <a:lvl1pPr marL="0" marR="0" indent="0" algn="l" rtl="0" hangingPunct="0">
              <a:lnSpc>
                <a:spcPct val="100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2500" b="0" i="0" u="none" strike="noStrike" cap="all" baseline="0">
                <a:ln>
                  <a:noFill/>
                </a:ln>
                <a:solidFill>
                  <a:schemeClr val="tx1"/>
                </a:solidFill>
                <a:latin typeface="Arial" pitchFamily="18"/>
                <a:cs typeface="Arial" pitchFamily="18"/>
              </a:defRPr>
            </a:lvl1pPr>
          </a:lstStyle>
          <a:p>
            <a:pPr marL="0" marR="0" indent="0" defTabSz="914400" rtl="1" eaLnBrk="1" latinLnBrk="0" hangingPunct="0">
              <a:lnSpc>
                <a:spcPct val="100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de-DE" kern="0" dirty="0"/>
              <a:t>What Is Clean Code?</a:t>
            </a:r>
          </a:p>
        </p:txBody>
      </p:sp>
      <p:pic>
        <p:nvPicPr>
          <p:cNvPr id="11" name="Content Placeholder 5" descr="A close up of a box&#10;&#10;Description automatically generated">
            <a:extLst>
              <a:ext uri="{FF2B5EF4-FFF2-40B4-BE49-F238E27FC236}">
                <a16:creationId xmlns:a16="http://schemas.microsoft.com/office/drawing/2014/main" id="{E25EEC01-962E-FC4C-B748-DA04F21008D8}"/>
              </a:ext>
            </a:extLst>
          </p:cNvPr>
          <p:cNvPicPr>
            <a:picLocks noChangeAspect="1"/>
          </p:cNvPicPr>
          <p:nvPr/>
        </p:nvPicPr>
        <p:blipFill>
          <a:blip r:embed="rId7"/>
          <a:stretch>
            <a:fillRect/>
          </a:stretch>
        </p:blipFill>
        <p:spPr>
          <a:xfrm>
            <a:off x="1685581" y="2853149"/>
            <a:ext cx="2137272" cy="2967037"/>
          </a:xfrm>
          <a:prstGeom prst="rect">
            <a:avLst/>
          </a:prstGeom>
        </p:spPr>
      </p:pic>
      <p:pic>
        <p:nvPicPr>
          <p:cNvPr id="13" name="Content Placeholder 7">
            <a:extLst>
              <a:ext uri="{FF2B5EF4-FFF2-40B4-BE49-F238E27FC236}">
                <a16:creationId xmlns:a16="http://schemas.microsoft.com/office/drawing/2014/main" id="{B80D2CE4-EBF6-8444-BF00-E83C43B92E1D}"/>
              </a:ext>
            </a:extLst>
          </p:cNvPr>
          <p:cNvPicPr>
            <a:picLocks noChangeAspect="1"/>
          </p:cNvPicPr>
          <p:nvPr/>
        </p:nvPicPr>
        <p:blipFill>
          <a:blip r:embed="rId8"/>
          <a:stretch>
            <a:fillRect/>
          </a:stretch>
        </p:blipFill>
        <p:spPr>
          <a:xfrm>
            <a:off x="5734551" y="3055265"/>
            <a:ext cx="3084132" cy="2578705"/>
          </a:xfrm>
          <a:prstGeom prst="rect">
            <a:avLst/>
          </a:prstGeom>
        </p:spPr>
      </p:pic>
    </p:spTree>
    <p:extLst>
      <p:ext uri="{BB962C8B-B14F-4D97-AF65-F5344CB8AC3E}">
        <p14:creationId xmlns:p14="http://schemas.microsoft.com/office/powerpoint/2010/main" val="4052141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A997AEF-7910-46D0-8182-BC30310F3FD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7915" name="think-cell Folie" r:id="rId5" imgW="384" imgH="385" progId="TCLayout.ActiveDocument.1">
                  <p:embed/>
                </p:oleObj>
              </mc:Choice>
              <mc:Fallback>
                <p:oleObj name="think-cell Folie" r:id="rId5" imgW="384" imgH="385" progId="TCLayout.ActiveDocument.1">
                  <p:embed/>
                  <p:pic>
                    <p:nvPicPr>
                      <p:cNvPr id="6" name="Object 5" hidden="1">
                        <a:extLst>
                          <a:ext uri="{FF2B5EF4-FFF2-40B4-BE49-F238E27FC236}">
                            <a16:creationId xmlns:a16="http://schemas.microsoft.com/office/drawing/2014/main" id="{8A997AEF-7910-46D0-8182-BC30310F3F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08D8641-2053-4B4E-B6BC-402E11114596}"/>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2500" dirty="0">
              <a:latin typeface="Arial" panose="020B0604020202020204" pitchFamily="34" charset="0"/>
              <a:cs typeface="Arial" panose="020B0604020202020204" pitchFamily="34" charset="0"/>
              <a:sym typeface="Arial" panose="020B0604020202020204" pitchFamily="34" charset="0"/>
            </a:endParaRPr>
          </a:p>
        </p:txBody>
      </p:sp>
      <p:sp>
        <p:nvSpPr>
          <p:cNvPr id="3" name="Footer Placeholder 2">
            <a:extLst>
              <a:ext uri="{FF2B5EF4-FFF2-40B4-BE49-F238E27FC236}">
                <a16:creationId xmlns:a16="http://schemas.microsoft.com/office/drawing/2014/main" id="{12F71419-D5C7-452A-9540-A8C258EABB07}"/>
              </a:ext>
            </a:extLst>
          </p:cNvPr>
          <p:cNvSpPr>
            <a:spLocks noGrp="1"/>
          </p:cNvSpPr>
          <p:nvPr>
            <p:ph type="ftr" sz="quarter" idx="10"/>
          </p:nvPr>
        </p:nvSpPr>
        <p:spPr/>
        <p:txBody>
          <a:bodyPr/>
          <a:lstStyle/>
          <a:p>
            <a:r>
              <a:rPr lang="en-US" dirty="0"/>
              <a:t>© Coding Akademie München GmbH</a:t>
            </a:r>
          </a:p>
        </p:txBody>
      </p:sp>
      <p:sp>
        <p:nvSpPr>
          <p:cNvPr id="15" name="Rectangle 14">
            <a:extLst>
              <a:ext uri="{FF2B5EF4-FFF2-40B4-BE49-F238E27FC236}">
                <a16:creationId xmlns:a16="http://schemas.microsoft.com/office/drawing/2014/main" id="{3ACC00BC-A933-475E-BA8C-DAB1C0D495ED}"/>
              </a:ext>
            </a:extLst>
          </p:cNvPr>
          <p:cNvSpPr/>
          <p:nvPr/>
        </p:nvSpPr>
        <p:spPr>
          <a:xfrm>
            <a:off x="287339" y="1224000"/>
            <a:ext cx="397245" cy="56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itle 1">
            <a:extLst>
              <a:ext uri="{FF2B5EF4-FFF2-40B4-BE49-F238E27FC236}">
                <a16:creationId xmlns:a16="http://schemas.microsoft.com/office/drawing/2014/main" id="{6D5F1A82-A5F7-4B2F-ADE4-641B8D7569D2}"/>
              </a:ext>
            </a:extLst>
          </p:cNvPr>
          <p:cNvSpPr txBox="1">
            <a:spLocks/>
          </p:cNvSpPr>
          <p:nvPr/>
        </p:nvSpPr>
        <p:spPr>
          <a:xfrm>
            <a:off x="947738" y="1946734"/>
            <a:ext cx="9199562" cy="384721"/>
          </a:xfrm>
          <a:prstGeom prst="rect">
            <a:avLst/>
          </a:prstGeom>
          <a:noFill/>
          <a:ln>
            <a:noFill/>
          </a:ln>
        </p:spPr>
        <p:txBody>
          <a:bodyPr vert="horz" wrap="square" lIns="0" tIns="0" rIns="0" bIns="0" anchor="t" anchorCtr="0" compatLnSpc="1">
            <a:spAutoFit/>
          </a:bodyPr>
          <a:lstStyle>
            <a:lvl1pPr marL="0" marR="0" indent="0" algn="l" rtl="0" hangingPunct="0">
              <a:lnSpc>
                <a:spcPct val="100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de-DE" sz="2500" b="0" i="0" u="none" strike="noStrike" cap="all" baseline="0">
                <a:ln>
                  <a:noFill/>
                </a:ln>
                <a:solidFill>
                  <a:schemeClr val="tx1"/>
                </a:solidFill>
                <a:latin typeface="Arial" pitchFamily="18"/>
                <a:cs typeface="Arial" pitchFamily="18"/>
              </a:defRPr>
            </a:lvl1pPr>
          </a:lstStyle>
          <a:p>
            <a:pPr marL="0" marR="0" indent="0" algn="l" defTabSz="914400" rtl="0" eaLnBrk="1" latinLnBrk="0" hangingPunct="0">
              <a:lnSpc>
                <a:spcPct val="100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de-DE" kern="0" dirty="0"/>
              <a:t>What famous People say about Clean Code:</a:t>
            </a:r>
          </a:p>
        </p:txBody>
      </p:sp>
      <p:pic>
        <p:nvPicPr>
          <p:cNvPr id="7" name="Picture 6" descr="A picture containing object, clock, table&#10;&#10;Description automatically generated">
            <a:extLst>
              <a:ext uri="{FF2B5EF4-FFF2-40B4-BE49-F238E27FC236}">
                <a16:creationId xmlns:a16="http://schemas.microsoft.com/office/drawing/2014/main" id="{7787B40E-995E-684F-97E5-B4B9509FBB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7738" y="3106699"/>
            <a:ext cx="3570079" cy="2290801"/>
          </a:xfrm>
          <a:prstGeom prst="rect">
            <a:avLst/>
          </a:prstGeom>
        </p:spPr>
      </p:pic>
      <p:sp>
        <p:nvSpPr>
          <p:cNvPr id="12" name="Text Placeholder 3">
            <a:extLst>
              <a:ext uri="{FF2B5EF4-FFF2-40B4-BE49-F238E27FC236}">
                <a16:creationId xmlns:a16="http://schemas.microsoft.com/office/drawing/2014/main" id="{CF9044DE-3920-484F-89A5-A39B3D9E727B}"/>
              </a:ext>
            </a:extLst>
          </p:cNvPr>
          <p:cNvSpPr>
            <a:spLocks noGrp="1"/>
          </p:cNvSpPr>
          <p:nvPr>
            <p:ph type="body" sz="quarter" idx="11"/>
          </p:nvPr>
        </p:nvSpPr>
        <p:spPr>
          <a:xfrm>
            <a:off x="5406431" y="3229117"/>
            <a:ext cx="2734270" cy="1614611"/>
          </a:xfrm>
        </p:spPr>
        <p:txBody>
          <a:bodyPr/>
          <a:lstStyle/>
          <a:p>
            <a:pPr marL="285750" indent="-285750">
              <a:buFont typeface="Wingdings" pitchFamily="2" charset="2"/>
              <a:buChar char="q"/>
            </a:pPr>
            <a:r>
              <a:rPr lang="en-US" dirty="0"/>
              <a:t>Grady Booch</a:t>
            </a:r>
          </a:p>
          <a:p>
            <a:pPr marL="285750" indent="-285750">
              <a:buFont typeface="Wingdings" pitchFamily="2" charset="2"/>
              <a:buChar char="q"/>
            </a:pPr>
            <a:r>
              <a:rPr lang="en-US" dirty="0"/>
              <a:t>Bjarne Stroustrup</a:t>
            </a:r>
          </a:p>
          <a:p>
            <a:pPr marL="285750" indent="-285750">
              <a:buFont typeface="Wingdings" pitchFamily="2" charset="2"/>
              <a:buChar char="q"/>
            </a:pPr>
            <a:r>
              <a:rPr lang="en-US" dirty="0"/>
              <a:t>Ward Cunnihgham</a:t>
            </a:r>
          </a:p>
          <a:p>
            <a:pPr marL="285750" indent="-285750">
              <a:buFont typeface="Wingdings" pitchFamily="2" charset="2"/>
              <a:buChar char="q"/>
            </a:pPr>
            <a:r>
              <a:rPr lang="en-US" dirty="0"/>
              <a:t>Michael Feathers</a:t>
            </a:r>
          </a:p>
        </p:txBody>
      </p:sp>
    </p:spTree>
    <p:extLst>
      <p:ext uri="{BB962C8B-B14F-4D97-AF65-F5344CB8AC3E}">
        <p14:creationId xmlns:p14="http://schemas.microsoft.com/office/powerpoint/2010/main" val="9913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left)">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A2288FD-DAE7-40A4-ABE3-9986522F636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8939" name="think-cell Slide" r:id="rId5" imgW="384" imgH="385" progId="TCLayout.ActiveDocument.1">
                  <p:embed/>
                </p:oleObj>
              </mc:Choice>
              <mc:Fallback>
                <p:oleObj name="think-cell Slide" r:id="rId5" imgW="384" imgH="385" progId="TCLayout.ActiveDocument.1">
                  <p:embed/>
                  <p:pic>
                    <p:nvPicPr>
                      <p:cNvPr id="6" name="Object 5" hidden="1">
                        <a:extLst>
                          <a:ext uri="{FF2B5EF4-FFF2-40B4-BE49-F238E27FC236}">
                            <a16:creationId xmlns:a16="http://schemas.microsoft.com/office/drawing/2014/main" id="{4A2288FD-DAE7-40A4-ABE3-9986522F636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89B0C756-43BC-4809-B4D5-F6AF07188295}"/>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2500" dirty="0">
              <a:latin typeface="Arial" panose="020B0604020202020204" pitchFamily="34" charset="0"/>
              <a:cs typeface="Arial" panose="020B0604020202020204" pitchFamily="34" charset="0"/>
              <a:sym typeface="Arial" panose="020B0604020202020204" pitchFamily="34" charset="0"/>
            </a:endParaRPr>
          </a:p>
        </p:txBody>
      </p:sp>
      <p:sp>
        <p:nvSpPr>
          <p:cNvPr id="7" name="Title 6">
            <a:extLst>
              <a:ext uri="{FF2B5EF4-FFF2-40B4-BE49-F238E27FC236}">
                <a16:creationId xmlns:a16="http://schemas.microsoft.com/office/drawing/2014/main" id="{AC2A4547-EAF9-4102-A414-B2B6EBFD7669}"/>
              </a:ext>
            </a:extLst>
          </p:cNvPr>
          <p:cNvSpPr>
            <a:spLocks noGrp="1"/>
          </p:cNvSpPr>
          <p:nvPr>
            <p:ph type="title"/>
          </p:nvPr>
        </p:nvSpPr>
        <p:spPr/>
        <p:txBody>
          <a:bodyPr/>
          <a:lstStyle/>
          <a:p>
            <a:pPr lvl="0"/>
            <a:r>
              <a:rPr lang="en-US" dirty="0"/>
              <a:t>Grady </a:t>
            </a:r>
            <a:r>
              <a:rPr lang="en-US" dirty="0" err="1"/>
              <a:t>booch</a:t>
            </a:r>
            <a:endParaRPr lang="en-US" dirty="0"/>
          </a:p>
        </p:txBody>
      </p:sp>
      <p:sp>
        <p:nvSpPr>
          <p:cNvPr id="9" name="Footer Placeholder 8">
            <a:extLst>
              <a:ext uri="{FF2B5EF4-FFF2-40B4-BE49-F238E27FC236}">
                <a16:creationId xmlns:a16="http://schemas.microsoft.com/office/drawing/2014/main" id="{50D5A59F-52B3-4CB0-AD5A-BABC7D1A0AFE}"/>
              </a:ext>
            </a:extLst>
          </p:cNvPr>
          <p:cNvSpPr>
            <a:spLocks noGrp="1"/>
          </p:cNvSpPr>
          <p:nvPr>
            <p:ph type="ftr" sz="quarter" idx="10"/>
          </p:nvPr>
        </p:nvSpPr>
        <p:spPr/>
        <p:txBody>
          <a:bodyPr/>
          <a:lstStyle/>
          <a:p>
            <a:r>
              <a:rPr lang="en-US"/>
              <a:t>© Coding Akademie München GmbH</a:t>
            </a:r>
            <a:endParaRPr lang="en-US" dirty="0"/>
          </a:p>
        </p:txBody>
      </p:sp>
      <p:sp>
        <p:nvSpPr>
          <p:cNvPr id="8" name="Rectangle 7">
            <a:extLst>
              <a:ext uri="{FF2B5EF4-FFF2-40B4-BE49-F238E27FC236}">
                <a16:creationId xmlns:a16="http://schemas.microsoft.com/office/drawing/2014/main" id="{2B03876A-E6E7-BA49-9A68-AC0A189D6148}"/>
              </a:ext>
            </a:extLst>
          </p:cNvPr>
          <p:cNvSpPr/>
          <p:nvPr/>
        </p:nvSpPr>
        <p:spPr>
          <a:xfrm>
            <a:off x="4468872" y="3159558"/>
            <a:ext cx="6558930" cy="1938992"/>
          </a:xfrm>
          <a:prstGeom prst="rect">
            <a:avLst/>
          </a:prstGeom>
        </p:spPr>
        <p:txBody>
          <a:bodyPr wrap="square">
            <a:spAutoFit/>
          </a:bodyPr>
          <a:lstStyle/>
          <a:p>
            <a:r>
              <a:rPr lang="en-GB" sz="2000" i="1" dirty="0">
                <a:solidFill>
                  <a:srgbClr val="646464"/>
                </a:solidFill>
                <a:effectLst/>
                <a:latin typeface="Menlo" panose="020B0609030804020204" pitchFamily="49" charset="0"/>
                <a:ea typeface="Menlo" panose="020B0609030804020204" pitchFamily="49" charset="0"/>
                <a:cs typeface="Menlo" panose="020B0609030804020204" pitchFamily="49" charset="0"/>
              </a:rPr>
              <a:t>Clean Code is simple and direct.</a:t>
            </a:r>
          </a:p>
          <a:p>
            <a:endParaRPr lang="en-GB" sz="2000" i="1" dirty="0">
              <a:solidFill>
                <a:srgbClr val="646464"/>
              </a:solidFill>
              <a:effectLst/>
              <a:latin typeface="Menlo" panose="020B0609030804020204" pitchFamily="49" charset="0"/>
              <a:ea typeface="Menlo" panose="020B0609030804020204" pitchFamily="49" charset="0"/>
              <a:cs typeface="Menlo" panose="020B0609030804020204" pitchFamily="49" charset="0"/>
            </a:endParaRPr>
          </a:p>
          <a:p>
            <a:r>
              <a:rPr lang="en-GB" sz="2000" i="1" dirty="0">
                <a:solidFill>
                  <a:srgbClr val="646464"/>
                </a:solidFill>
                <a:latin typeface="Menlo" panose="020B0609030804020204" pitchFamily="49" charset="0"/>
                <a:ea typeface="Menlo" panose="020B0609030804020204" pitchFamily="49" charset="0"/>
                <a:cs typeface="Menlo" panose="020B0609030804020204" pitchFamily="49" charset="0"/>
              </a:rPr>
              <a:t>Clean Code reads like well-written prose.</a:t>
            </a:r>
            <a:endParaRPr lang="en-GB" sz="2000" i="1" dirty="0">
              <a:latin typeface="Menlo" panose="020B0609030804020204" pitchFamily="49" charset="0"/>
              <a:ea typeface="Menlo" panose="020B0609030804020204" pitchFamily="49" charset="0"/>
              <a:cs typeface="Menlo" panose="020B0609030804020204" pitchFamily="49" charset="0"/>
            </a:endParaRPr>
          </a:p>
          <a:p>
            <a:endParaRPr lang="en-CA" sz="2000" i="1" dirty="0">
              <a:solidFill>
                <a:srgbClr val="646464"/>
              </a:solidFill>
              <a:latin typeface="Menlo" panose="020B0609030804020204" pitchFamily="49" charset="0"/>
              <a:ea typeface="Menlo" panose="020B0609030804020204" pitchFamily="49" charset="0"/>
              <a:cs typeface="Menlo" panose="020B0609030804020204" pitchFamily="49" charset="0"/>
            </a:endParaRPr>
          </a:p>
          <a:p>
            <a:r>
              <a:rPr lang="en-CA" sz="2000" i="1" dirty="0">
                <a:solidFill>
                  <a:srgbClr val="646464"/>
                </a:solidFill>
                <a:latin typeface="Menlo" panose="020B0609030804020204" pitchFamily="49" charset="0"/>
                <a:ea typeface="Menlo" panose="020B0609030804020204" pitchFamily="49" charset="0"/>
                <a:cs typeface="Menlo" panose="020B0609030804020204" pitchFamily="49" charset="0"/>
              </a:rPr>
              <a:t>Clean code never obscures the designer’s intent but rather is full of crisp abstractions and straightforward lines of control.</a:t>
            </a:r>
            <a:endParaRPr lang="en-GB" sz="2000" i="1" dirty="0">
              <a:solidFill>
                <a:srgbClr val="646464"/>
              </a:solidFill>
              <a:latin typeface="Menlo" panose="020B0609030804020204" pitchFamily="49" charset="0"/>
              <a:ea typeface="Menlo" panose="020B0609030804020204" pitchFamily="49" charset="0"/>
              <a:cs typeface="Menlo" panose="020B0609030804020204" pitchFamily="49" charset="0"/>
            </a:endParaRPr>
          </a:p>
        </p:txBody>
      </p:sp>
      <p:pic>
        <p:nvPicPr>
          <p:cNvPr id="4" name="Picture 3" descr="A picture containing framework, object, mirror&#10;&#10;Description automatically generated">
            <a:extLst>
              <a:ext uri="{FF2B5EF4-FFF2-40B4-BE49-F238E27FC236}">
                <a16:creationId xmlns:a16="http://schemas.microsoft.com/office/drawing/2014/main" id="{1939685D-455C-1745-B696-2FF0E4C9B6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00" y="2692057"/>
            <a:ext cx="2882900" cy="2966328"/>
          </a:xfrm>
          <a:prstGeom prst="rect">
            <a:avLst/>
          </a:prstGeom>
        </p:spPr>
      </p:pic>
      <p:sp>
        <p:nvSpPr>
          <p:cNvPr id="5" name="TextBox 4">
            <a:extLst>
              <a:ext uri="{FF2B5EF4-FFF2-40B4-BE49-F238E27FC236}">
                <a16:creationId xmlns:a16="http://schemas.microsoft.com/office/drawing/2014/main" id="{14523CA8-A57A-284B-90C6-E34224CC2F8B}"/>
              </a:ext>
            </a:extLst>
          </p:cNvPr>
          <p:cNvSpPr txBox="1"/>
          <p:nvPr/>
        </p:nvSpPr>
        <p:spPr>
          <a:xfrm>
            <a:off x="239963" y="5865098"/>
            <a:ext cx="4099264" cy="369332"/>
          </a:xfrm>
          <a:prstGeom prst="rect">
            <a:avLst/>
          </a:prstGeom>
          <a:noFill/>
        </p:spPr>
        <p:txBody>
          <a:bodyPr wrap="none" rtlCol="0">
            <a:spAutoFit/>
          </a:bodyPr>
          <a:lstStyle/>
          <a:p>
            <a:pPr algn="l"/>
            <a:r>
              <a:rPr lang="en-DE" dirty="0">
                <a:solidFill>
                  <a:schemeClr val="tx1"/>
                </a:solidFill>
              </a:rPr>
              <a:t>Object Orientied Design and Analysis</a:t>
            </a:r>
          </a:p>
        </p:txBody>
      </p:sp>
    </p:spTree>
    <p:extLst>
      <p:ext uri="{BB962C8B-B14F-4D97-AF65-F5344CB8AC3E}">
        <p14:creationId xmlns:p14="http://schemas.microsoft.com/office/powerpoint/2010/main" val="314515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A997AEF-7910-46D0-8182-BC30310F3FD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9962" name="think-cell Slide" r:id="rId5" imgW="384" imgH="385" progId="TCLayout.ActiveDocument.1">
                  <p:embed/>
                </p:oleObj>
              </mc:Choice>
              <mc:Fallback>
                <p:oleObj name="think-cell Slide" r:id="rId5" imgW="384" imgH="385" progId="TCLayout.ActiveDocument.1">
                  <p:embed/>
                  <p:pic>
                    <p:nvPicPr>
                      <p:cNvPr id="6" name="Object 5" hidden="1">
                        <a:extLst>
                          <a:ext uri="{FF2B5EF4-FFF2-40B4-BE49-F238E27FC236}">
                            <a16:creationId xmlns:a16="http://schemas.microsoft.com/office/drawing/2014/main" id="{8A997AEF-7910-46D0-8182-BC30310F3F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08D8641-2053-4B4E-B6BC-402E11114596}"/>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2500" dirty="0">
              <a:latin typeface="Arial" panose="020B0604020202020204" pitchFamily="34" charset="0"/>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6FF1726F-B9E5-43D0-8777-D4CD30F4F444}"/>
              </a:ext>
            </a:extLst>
          </p:cNvPr>
          <p:cNvSpPr>
            <a:spLocks noGrp="1"/>
          </p:cNvSpPr>
          <p:nvPr>
            <p:ph type="title"/>
          </p:nvPr>
        </p:nvSpPr>
        <p:spPr>
          <a:xfrm>
            <a:off x="823709" y="2595981"/>
            <a:ext cx="3886611" cy="384721"/>
          </a:xfrm>
        </p:spPr>
        <p:txBody>
          <a:bodyPr/>
          <a:lstStyle/>
          <a:p>
            <a:pPr algn="ctr"/>
            <a:r>
              <a:rPr lang="en-US" dirty="0"/>
              <a:t>Bjarne Stroustrup</a:t>
            </a:r>
          </a:p>
        </p:txBody>
      </p:sp>
      <p:sp>
        <p:nvSpPr>
          <p:cNvPr id="3" name="Footer Placeholder 2">
            <a:extLst>
              <a:ext uri="{FF2B5EF4-FFF2-40B4-BE49-F238E27FC236}">
                <a16:creationId xmlns:a16="http://schemas.microsoft.com/office/drawing/2014/main" id="{12F71419-D5C7-452A-9540-A8C258EABB07}"/>
              </a:ext>
            </a:extLst>
          </p:cNvPr>
          <p:cNvSpPr>
            <a:spLocks noGrp="1"/>
          </p:cNvSpPr>
          <p:nvPr>
            <p:ph type="ftr" sz="quarter" idx="10"/>
          </p:nvPr>
        </p:nvSpPr>
        <p:spPr/>
        <p:txBody>
          <a:bodyPr/>
          <a:lstStyle/>
          <a:p>
            <a:r>
              <a:rPr lang="en-US" dirty="0">
                <a:solidFill>
                  <a:schemeClr val="bg1"/>
                </a:solidFill>
              </a:rPr>
              <a:t>© Coding Akademie München GmbH</a:t>
            </a:r>
          </a:p>
        </p:txBody>
      </p:sp>
      <p:sp>
        <p:nvSpPr>
          <p:cNvPr id="14" name="Rectangle 13">
            <a:extLst>
              <a:ext uri="{FF2B5EF4-FFF2-40B4-BE49-F238E27FC236}">
                <a16:creationId xmlns:a16="http://schemas.microsoft.com/office/drawing/2014/main" id="{A674100F-D105-44BE-ADF8-66463BCC54B8}"/>
              </a:ext>
            </a:extLst>
          </p:cNvPr>
          <p:cNvSpPr/>
          <p:nvPr/>
        </p:nvSpPr>
        <p:spPr>
          <a:xfrm>
            <a:off x="287339" y="1224000"/>
            <a:ext cx="397245" cy="56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15">
            <a:extLst>
              <a:ext uri="{FF2B5EF4-FFF2-40B4-BE49-F238E27FC236}">
                <a16:creationId xmlns:a16="http://schemas.microsoft.com/office/drawing/2014/main" id="{15544F8A-842F-AB44-A96E-52972D5E2EE4}"/>
              </a:ext>
            </a:extLst>
          </p:cNvPr>
          <p:cNvSpPr/>
          <p:nvPr/>
        </p:nvSpPr>
        <p:spPr>
          <a:xfrm>
            <a:off x="5782033" y="3266492"/>
            <a:ext cx="6249632" cy="3170099"/>
          </a:xfrm>
          <a:prstGeom prst="rect">
            <a:avLst/>
          </a:prstGeom>
        </p:spPr>
        <p:txBody>
          <a:bodyPr wrap="square">
            <a:spAutoFit/>
          </a:bodyPr>
          <a:lstStyle/>
          <a:p>
            <a:r>
              <a:rPr lang="en-GB" sz="2000" i="1" dirty="0">
                <a:solidFill>
                  <a:srgbClr val="646464"/>
                </a:solidFill>
                <a:effectLst/>
                <a:latin typeface="Menlo" panose="020B0609030804020204" pitchFamily="49" charset="0"/>
                <a:ea typeface="Menlo" panose="020B0609030804020204" pitchFamily="49" charset="0"/>
                <a:cs typeface="Menlo" panose="020B0609030804020204" pitchFamily="49" charset="0"/>
              </a:rPr>
              <a:t>I like my code to be elegant and efficient.</a:t>
            </a:r>
          </a:p>
          <a:p>
            <a:endParaRPr lang="en-GB" sz="2000" i="1" dirty="0">
              <a:solidFill>
                <a:srgbClr val="646464"/>
              </a:solidFill>
              <a:effectLst/>
              <a:latin typeface="Menlo" panose="020B0609030804020204" pitchFamily="49" charset="0"/>
              <a:ea typeface="Menlo" panose="020B0609030804020204" pitchFamily="49" charset="0"/>
              <a:cs typeface="Menlo" panose="020B0609030804020204" pitchFamily="49" charset="0"/>
            </a:endParaRPr>
          </a:p>
          <a:p>
            <a:r>
              <a:rPr lang="en-CA" sz="2000" i="1" dirty="0">
                <a:solidFill>
                  <a:srgbClr val="646464"/>
                </a:solidFill>
                <a:latin typeface="Menlo" panose="020B0609030804020204" pitchFamily="49" charset="0"/>
                <a:ea typeface="Menlo" panose="020B0609030804020204" pitchFamily="49" charset="0"/>
                <a:cs typeface="Menlo" panose="020B0609030804020204" pitchFamily="49" charset="0"/>
              </a:rPr>
              <a:t>The logic should be straightforward to make it hard for bugs to hide, the dependencies minimal to ease maintenance, error handling complete according to an articulated strategy, and performance close to optimal so as not to tempt people to make the code messy with unprincipled optimizations. </a:t>
            </a:r>
          </a:p>
          <a:p>
            <a:endParaRPr lang="en-CA" sz="2000" i="1" dirty="0">
              <a:solidFill>
                <a:srgbClr val="646464"/>
              </a:solidFill>
              <a:latin typeface="Menlo" panose="020B0609030804020204" pitchFamily="49" charset="0"/>
              <a:ea typeface="Menlo" panose="020B0609030804020204" pitchFamily="49" charset="0"/>
              <a:cs typeface="Menlo" panose="020B0609030804020204" pitchFamily="49" charset="0"/>
            </a:endParaRPr>
          </a:p>
          <a:p>
            <a:r>
              <a:rPr lang="en-CA" sz="2000" i="1" dirty="0">
                <a:solidFill>
                  <a:srgbClr val="646464"/>
                </a:solidFill>
                <a:latin typeface="Menlo" panose="020B0609030804020204" pitchFamily="49" charset="0"/>
                <a:ea typeface="Menlo" panose="020B0609030804020204" pitchFamily="49" charset="0"/>
                <a:cs typeface="Menlo" panose="020B0609030804020204" pitchFamily="49" charset="0"/>
              </a:rPr>
              <a:t>Clean code does one thing well.</a:t>
            </a:r>
            <a:endParaRPr lang="en-GB" sz="2000" i="1" dirty="0">
              <a:solidFill>
                <a:srgbClr val="646464"/>
              </a:solidFill>
              <a:latin typeface="Menlo" panose="020B0609030804020204" pitchFamily="49" charset="0"/>
              <a:ea typeface="Menlo" panose="020B0609030804020204" pitchFamily="49" charset="0"/>
              <a:cs typeface="Menlo" panose="020B0609030804020204" pitchFamily="49" charset="0"/>
            </a:endParaRPr>
          </a:p>
        </p:txBody>
      </p:sp>
      <p:pic>
        <p:nvPicPr>
          <p:cNvPr id="10" name="Picture 9" descr="A picture containing text, book&#10;&#10;Description automatically generated">
            <a:extLst>
              <a:ext uri="{FF2B5EF4-FFF2-40B4-BE49-F238E27FC236}">
                <a16:creationId xmlns:a16="http://schemas.microsoft.com/office/drawing/2014/main" id="{8904D742-2721-7348-B6E3-BE9E2F28B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5006" y="3141777"/>
            <a:ext cx="2444019" cy="2525126"/>
          </a:xfrm>
          <a:prstGeom prst="rect">
            <a:avLst/>
          </a:prstGeom>
        </p:spPr>
      </p:pic>
      <p:sp>
        <p:nvSpPr>
          <p:cNvPr id="18" name="TextBox 17">
            <a:extLst>
              <a:ext uri="{FF2B5EF4-FFF2-40B4-BE49-F238E27FC236}">
                <a16:creationId xmlns:a16="http://schemas.microsoft.com/office/drawing/2014/main" id="{6D523F01-9624-0E43-8D90-E90D33251B0E}"/>
              </a:ext>
            </a:extLst>
          </p:cNvPr>
          <p:cNvSpPr txBox="1"/>
          <p:nvPr/>
        </p:nvSpPr>
        <p:spPr>
          <a:xfrm>
            <a:off x="1957517" y="5827978"/>
            <a:ext cx="1774845" cy="369332"/>
          </a:xfrm>
          <a:prstGeom prst="rect">
            <a:avLst/>
          </a:prstGeom>
          <a:noFill/>
        </p:spPr>
        <p:txBody>
          <a:bodyPr wrap="none" rtlCol="0">
            <a:spAutoFit/>
          </a:bodyPr>
          <a:lstStyle/>
          <a:p>
            <a:pPr algn="l"/>
            <a:r>
              <a:rPr lang="en-DE" dirty="0">
                <a:solidFill>
                  <a:schemeClr val="tx1"/>
                </a:solidFill>
              </a:rPr>
              <a:t>Inventor of C++</a:t>
            </a:r>
          </a:p>
        </p:txBody>
      </p:sp>
    </p:spTree>
    <p:extLst>
      <p:ext uri="{BB962C8B-B14F-4D97-AF65-F5344CB8AC3E}">
        <p14:creationId xmlns:p14="http://schemas.microsoft.com/office/powerpoint/2010/main" val="50596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A997AEF-7910-46D0-8182-BC30310F3FD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624" name="think-cell Slide" r:id="rId5" imgW="384" imgH="385" progId="TCLayout.ActiveDocument.1">
                  <p:embed/>
                </p:oleObj>
              </mc:Choice>
              <mc:Fallback>
                <p:oleObj name="think-cell Slide" r:id="rId5" imgW="384" imgH="385" progId="TCLayout.ActiveDocument.1">
                  <p:embed/>
                  <p:pic>
                    <p:nvPicPr>
                      <p:cNvPr id="6" name="Object 5" hidden="1">
                        <a:extLst>
                          <a:ext uri="{FF2B5EF4-FFF2-40B4-BE49-F238E27FC236}">
                            <a16:creationId xmlns:a16="http://schemas.microsoft.com/office/drawing/2014/main" id="{8A997AEF-7910-46D0-8182-BC30310F3F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08D8641-2053-4B4E-B6BC-402E11114596}"/>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2500" dirty="0">
              <a:latin typeface="Arial" panose="020B0604020202020204" pitchFamily="34" charset="0"/>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6FF1726F-B9E5-43D0-8777-D4CD30F4F444}"/>
              </a:ext>
            </a:extLst>
          </p:cNvPr>
          <p:cNvSpPr>
            <a:spLocks noGrp="1"/>
          </p:cNvSpPr>
          <p:nvPr>
            <p:ph type="title"/>
          </p:nvPr>
        </p:nvSpPr>
        <p:spPr>
          <a:xfrm>
            <a:off x="1436610" y="3059668"/>
            <a:ext cx="3996018" cy="369332"/>
          </a:xfrm>
        </p:spPr>
        <p:txBody>
          <a:bodyPr/>
          <a:lstStyle/>
          <a:p>
            <a:pPr algn="ctr"/>
            <a:r>
              <a:rPr lang="en-US" sz="2400" dirty="0"/>
              <a:t>Elegant &amp; efficient</a:t>
            </a:r>
          </a:p>
        </p:txBody>
      </p:sp>
      <p:sp>
        <p:nvSpPr>
          <p:cNvPr id="3" name="Footer Placeholder 2">
            <a:extLst>
              <a:ext uri="{FF2B5EF4-FFF2-40B4-BE49-F238E27FC236}">
                <a16:creationId xmlns:a16="http://schemas.microsoft.com/office/drawing/2014/main" id="{12F71419-D5C7-452A-9540-A8C258EABB07}"/>
              </a:ext>
            </a:extLst>
          </p:cNvPr>
          <p:cNvSpPr>
            <a:spLocks noGrp="1"/>
          </p:cNvSpPr>
          <p:nvPr>
            <p:ph type="ftr" sz="quarter" idx="10"/>
          </p:nvPr>
        </p:nvSpPr>
        <p:spPr/>
        <p:txBody>
          <a:bodyPr/>
          <a:lstStyle/>
          <a:p>
            <a:r>
              <a:rPr lang="en-US" dirty="0">
                <a:solidFill>
                  <a:schemeClr val="bg1"/>
                </a:solidFill>
              </a:rPr>
              <a:t>© Coding Akademie München GmbH</a:t>
            </a:r>
          </a:p>
        </p:txBody>
      </p:sp>
      <p:sp>
        <p:nvSpPr>
          <p:cNvPr id="4" name="Text Placeholder 3">
            <a:extLst>
              <a:ext uri="{FF2B5EF4-FFF2-40B4-BE49-F238E27FC236}">
                <a16:creationId xmlns:a16="http://schemas.microsoft.com/office/drawing/2014/main" id="{650BB904-9E6C-48DC-9F4D-2C24872A370E}"/>
              </a:ext>
            </a:extLst>
          </p:cNvPr>
          <p:cNvSpPr>
            <a:spLocks noGrp="1"/>
          </p:cNvSpPr>
          <p:nvPr>
            <p:ph type="body" sz="quarter" idx="11"/>
          </p:nvPr>
        </p:nvSpPr>
        <p:spPr>
          <a:xfrm>
            <a:off x="1532100" y="3916767"/>
            <a:ext cx="4843300" cy="2600113"/>
          </a:xfrm>
        </p:spPr>
        <p:txBody>
          <a:bodyPr/>
          <a:lstStyle/>
          <a:p>
            <a:pPr marL="465138" lvl="1" indent="-285750">
              <a:buFont typeface="Wingdings" panose="05000000000000000000" pitchFamily="2" charset="2"/>
              <a:buChar char="ü"/>
            </a:pPr>
            <a:r>
              <a:rPr lang="en-US" dirty="0"/>
              <a:t>Straightforward logic</a:t>
            </a:r>
          </a:p>
          <a:p>
            <a:pPr marL="465138" lvl="1" indent="-285750">
              <a:buFont typeface="Wingdings" panose="05000000000000000000" pitchFamily="2" charset="2"/>
              <a:buChar char="ü"/>
            </a:pPr>
            <a:r>
              <a:rPr lang="en-US" dirty="0"/>
              <a:t>Minimal dependencies</a:t>
            </a:r>
          </a:p>
          <a:p>
            <a:pPr marL="465138" lvl="1" indent="-285750">
              <a:buFont typeface="Wingdings" panose="05000000000000000000" pitchFamily="2" charset="2"/>
              <a:buChar char="ü"/>
            </a:pPr>
            <a:r>
              <a:rPr lang="en-US" dirty="0"/>
              <a:t>Complete error handling</a:t>
            </a:r>
          </a:p>
          <a:p>
            <a:pPr marL="465138" lvl="1" indent="-285750">
              <a:buFont typeface="Wingdings" panose="05000000000000000000" pitchFamily="2" charset="2"/>
              <a:buChar char="ü"/>
            </a:pPr>
            <a:r>
              <a:rPr lang="en-US" dirty="0"/>
              <a:t>Does one thing well</a:t>
            </a:r>
          </a:p>
          <a:p>
            <a:pPr lvl="1" indent="0">
              <a:buNone/>
            </a:pPr>
            <a:endParaRPr lang="en-US" dirty="0"/>
          </a:p>
        </p:txBody>
      </p:sp>
      <p:sp>
        <p:nvSpPr>
          <p:cNvPr id="13" name="Freeform: Shape 12">
            <a:extLst>
              <a:ext uri="{FF2B5EF4-FFF2-40B4-BE49-F238E27FC236}">
                <a16:creationId xmlns:a16="http://schemas.microsoft.com/office/drawing/2014/main" id="{60785ADB-F82B-41E9-9ABE-1BF62E81D02A}"/>
              </a:ext>
            </a:extLst>
          </p:cNvPr>
          <p:cNvSpPr/>
          <p:nvPr/>
        </p:nvSpPr>
        <p:spPr>
          <a:xfrm>
            <a:off x="947739" y="1943100"/>
            <a:ext cx="2223725" cy="3374652"/>
          </a:xfrm>
          <a:custGeom>
            <a:avLst/>
            <a:gdLst>
              <a:gd name="connsiteX0" fmla="*/ 0 w 2223725"/>
              <a:gd name="connsiteY0" fmla="*/ 0 h 3374652"/>
              <a:gd name="connsiteX1" fmla="*/ 1 w 2223725"/>
              <a:gd name="connsiteY1" fmla="*/ 0 h 3374652"/>
              <a:gd name="connsiteX2" fmla="*/ 397245 w 2223725"/>
              <a:gd name="connsiteY2" fmla="*/ 0 h 3374652"/>
              <a:gd name="connsiteX3" fmla="*/ 2223725 w 2223725"/>
              <a:gd name="connsiteY3" fmla="*/ 0 h 3374652"/>
              <a:gd name="connsiteX4" fmla="*/ 2223725 w 2223725"/>
              <a:gd name="connsiteY4" fmla="*/ 397245 h 3374652"/>
              <a:gd name="connsiteX5" fmla="*/ 397245 w 2223725"/>
              <a:gd name="connsiteY5" fmla="*/ 397245 h 3374652"/>
              <a:gd name="connsiteX6" fmla="*/ 397245 w 2223725"/>
              <a:gd name="connsiteY6" fmla="*/ 3374652 h 3374652"/>
              <a:gd name="connsiteX7" fmla="*/ 0 w 2223725"/>
              <a:gd name="connsiteY7" fmla="*/ 3374652 h 337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3725" h="3374652">
                <a:moveTo>
                  <a:pt x="0" y="0"/>
                </a:moveTo>
                <a:lnTo>
                  <a:pt x="1" y="0"/>
                </a:lnTo>
                <a:lnTo>
                  <a:pt x="397245" y="0"/>
                </a:lnTo>
                <a:lnTo>
                  <a:pt x="2223725" y="0"/>
                </a:lnTo>
                <a:lnTo>
                  <a:pt x="2223725" y="397245"/>
                </a:lnTo>
                <a:lnTo>
                  <a:pt x="397245" y="397245"/>
                </a:lnTo>
                <a:lnTo>
                  <a:pt x="397245" y="3374652"/>
                </a:lnTo>
                <a:lnTo>
                  <a:pt x="0" y="337465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13">
            <a:extLst>
              <a:ext uri="{FF2B5EF4-FFF2-40B4-BE49-F238E27FC236}">
                <a16:creationId xmlns:a16="http://schemas.microsoft.com/office/drawing/2014/main" id="{A674100F-D105-44BE-ADF8-66463BCC54B8}"/>
              </a:ext>
            </a:extLst>
          </p:cNvPr>
          <p:cNvSpPr/>
          <p:nvPr/>
        </p:nvSpPr>
        <p:spPr>
          <a:xfrm>
            <a:off x="287339" y="1224000"/>
            <a:ext cx="397245" cy="56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descr="A picture containing light, table, traffic, view&#10;&#10;Description automatically generated">
            <a:extLst>
              <a:ext uri="{FF2B5EF4-FFF2-40B4-BE49-F238E27FC236}">
                <a16:creationId xmlns:a16="http://schemas.microsoft.com/office/drawing/2014/main" id="{39B799E6-7970-AF4A-A386-398968D2F0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1149" y="2654300"/>
            <a:ext cx="5122930" cy="2881648"/>
          </a:xfrm>
          <a:prstGeom prst="rect">
            <a:avLst/>
          </a:prstGeom>
        </p:spPr>
      </p:pic>
    </p:spTree>
    <p:extLst>
      <p:ext uri="{BB962C8B-B14F-4D97-AF65-F5344CB8AC3E}">
        <p14:creationId xmlns:p14="http://schemas.microsoft.com/office/powerpoint/2010/main" val="208351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F570045-A0B3-4B9C-8D19-43B4775316C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3033" name="think-cell Slide" r:id="rId5" imgW="384" imgH="385" progId="TCLayout.ActiveDocument.1">
                  <p:embed/>
                </p:oleObj>
              </mc:Choice>
              <mc:Fallback>
                <p:oleObj name="think-cell Slide" r:id="rId5" imgW="384" imgH="385" progId="TCLayout.ActiveDocument.1">
                  <p:embed/>
                  <p:pic>
                    <p:nvPicPr>
                      <p:cNvPr id="6" name="Object 5" hidden="1">
                        <a:extLst>
                          <a:ext uri="{FF2B5EF4-FFF2-40B4-BE49-F238E27FC236}">
                            <a16:creationId xmlns:a16="http://schemas.microsoft.com/office/drawing/2014/main" id="{DF570045-A0B3-4B9C-8D19-43B4775316C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0AC08EEC-5A7C-4756-9795-B8558E5E6C41}"/>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2500" dirty="0">
              <a:latin typeface="Arial" panose="020B0604020202020204" pitchFamily="34" charset="0"/>
              <a:cs typeface="Arial" panose="020B0604020202020204" pitchFamily="34" charset="0"/>
              <a:sym typeface="Arial" panose="020B0604020202020204" pitchFamily="34" charset="0"/>
            </a:endParaRPr>
          </a:p>
        </p:txBody>
      </p:sp>
      <p:sp>
        <p:nvSpPr>
          <p:cNvPr id="7" name="Title 6">
            <a:extLst>
              <a:ext uri="{FF2B5EF4-FFF2-40B4-BE49-F238E27FC236}">
                <a16:creationId xmlns:a16="http://schemas.microsoft.com/office/drawing/2014/main" id="{40511200-ED93-4467-8382-097BC912802B}"/>
              </a:ext>
            </a:extLst>
          </p:cNvPr>
          <p:cNvSpPr>
            <a:spLocks noGrp="1"/>
          </p:cNvSpPr>
          <p:nvPr>
            <p:ph type="title"/>
          </p:nvPr>
        </p:nvSpPr>
        <p:spPr>
          <a:xfrm>
            <a:off x="343135" y="1946734"/>
            <a:ext cx="3479883" cy="384721"/>
          </a:xfrm>
        </p:spPr>
        <p:txBody>
          <a:bodyPr/>
          <a:lstStyle/>
          <a:p>
            <a:pPr algn="ctr"/>
            <a:r>
              <a:rPr lang="en-US" dirty="0"/>
              <a:t>Ward Cunningham</a:t>
            </a:r>
          </a:p>
        </p:txBody>
      </p:sp>
      <p:sp>
        <p:nvSpPr>
          <p:cNvPr id="9" name="Footer Placeholder 8">
            <a:extLst>
              <a:ext uri="{FF2B5EF4-FFF2-40B4-BE49-F238E27FC236}">
                <a16:creationId xmlns:a16="http://schemas.microsoft.com/office/drawing/2014/main" id="{5A80B8F0-9D58-40ED-9AD4-12D23711797A}"/>
              </a:ext>
            </a:extLst>
          </p:cNvPr>
          <p:cNvSpPr>
            <a:spLocks noGrp="1"/>
          </p:cNvSpPr>
          <p:nvPr>
            <p:ph type="ftr" sz="quarter" idx="10"/>
          </p:nvPr>
        </p:nvSpPr>
        <p:spPr/>
        <p:txBody>
          <a:bodyPr/>
          <a:lstStyle/>
          <a:p>
            <a:r>
              <a:rPr lang="en-US"/>
              <a:t>© Coding Akademie München GmbH</a:t>
            </a:r>
            <a:endParaRPr lang="en-US" dirty="0"/>
          </a:p>
        </p:txBody>
      </p:sp>
      <p:sp>
        <p:nvSpPr>
          <p:cNvPr id="12" name="Rectangle 11">
            <a:extLst>
              <a:ext uri="{FF2B5EF4-FFF2-40B4-BE49-F238E27FC236}">
                <a16:creationId xmlns:a16="http://schemas.microsoft.com/office/drawing/2014/main" id="{77C0645E-C154-944B-BA8C-7ED541B04E76}"/>
              </a:ext>
            </a:extLst>
          </p:cNvPr>
          <p:cNvSpPr/>
          <p:nvPr/>
        </p:nvSpPr>
        <p:spPr>
          <a:xfrm>
            <a:off x="4052887" y="2921168"/>
            <a:ext cx="5954713" cy="1631216"/>
          </a:xfrm>
          <a:prstGeom prst="rect">
            <a:avLst/>
          </a:prstGeom>
        </p:spPr>
        <p:txBody>
          <a:bodyPr wrap="square">
            <a:spAutoFit/>
          </a:bodyPr>
          <a:lstStyle/>
          <a:p>
            <a:r>
              <a:rPr lang="en-GB" sz="2000" i="1" dirty="0">
                <a:solidFill>
                  <a:schemeClr val="bg1">
                    <a:lumMod val="95000"/>
                  </a:schemeClr>
                </a:solidFill>
                <a:effectLst/>
                <a:latin typeface="Menlo" panose="020B0609030804020204" pitchFamily="49" charset="0"/>
                <a:ea typeface="Menlo" panose="020B0609030804020204" pitchFamily="49" charset="0"/>
                <a:cs typeface="Menlo" panose="020B0609030804020204" pitchFamily="49" charset="0"/>
              </a:rPr>
              <a:t>You know you are reading clean code,  when every routine that you read is pretty much what you expected.</a:t>
            </a:r>
          </a:p>
          <a:p>
            <a:endParaRPr lang="en-GB" sz="2000" i="1"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CA" sz="2000" i="1"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 can call it beautiful code when the code also makes it look like the language was made for the problem.</a:t>
            </a:r>
            <a:endParaRPr lang="en-GB" sz="2000" i="1"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15" name="TextBox 14">
            <a:extLst>
              <a:ext uri="{FF2B5EF4-FFF2-40B4-BE49-F238E27FC236}">
                <a16:creationId xmlns:a16="http://schemas.microsoft.com/office/drawing/2014/main" id="{A879A6B7-71A5-E04E-8901-19C48FB4E0CA}"/>
              </a:ext>
            </a:extLst>
          </p:cNvPr>
          <p:cNvSpPr txBox="1"/>
          <p:nvPr/>
        </p:nvSpPr>
        <p:spPr>
          <a:xfrm>
            <a:off x="1195653" y="5472369"/>
            <a:ext cx="1774845" cy="369332"/>
          </a:xfrm>
          <a:prstGeom prst="rect">
            <a:avLst/>
          </a:prstGeom>
          <a:noFill/>
        </p:spPr>
        <p:txBody>
          <a:bodyPr wrap="none" rtlCol="0">
            <a:spAutoFit/>
          </a:bodyPr>
          <a:lstStyle/>
          <a:p>
            <a:pPr algn="l"/>
            <a:r>
              <a:rPr lang="en-DE" dirty="0">
                <a:solidFill>
                  <a:schemeClr val="bg1">
                    <a:lumMod val="95000"/>
                  </a:schemeClr>
                </a:solidFill>
              </a:rPr>
              <a:t>Inventor of Wiki</a:t>
            </a:r>
          </a:p>
        </p:txBody>
      </p:sp>
      <p:pic>
        <p:nvPicPr>
          <p:cNvPr id="3" name="Picture 2" descr="A drawing of a person&#10;&#10;Description automatically generated">
            <a:extLst>
              <a:ext uri="{FF2B5EF4-FFF2-40B4-BE49-F238E27FC236}">
                <a16:creationId xmlns:a16="http://schemas.microsoft.com/office/drawing/2014/main" id="{395BC933-AB9A-4980-971A-803F8253C3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814" y="2568629"/>
            <a:ext cx="2516527" cy="2776568"/>
          </a:xfrm>
          <a:prstGeom prst="rect">
            <a:avLst/>
          </a:prstGeom>
        </p:spPr>
      </p:pic>
    </p:spTree>
    <p:extLst>
      <p:ext uri="{BB962C8B-B14F-4D97-AF65-F5344CB8AC3E}">
        <p14:creationId xmlns:p14="http://schemas.microsoft.com/office/powerpoint/2010/main" val="61751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CE523AD-4081-479D-A6A7-31F26251E17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2009" name="think-cell Slide" r:id="rId5" imgW="384" imgH="385" progId="TCLayout.ActiveDocument.1">
                  <p:embed/>
                </p:oleObj>
              </mc:Choice>
              <mc:Fallback>
                <p:oleObj name="think-cell Slide" r:id="rId5" imgW="384" imgH="385" progId="TCLayout.ActiveDocument.1">
                  <p:embed/>
                  <p:pic>
                    <p:nvPicPr>
                      <p:cNvPr id="8" name="Object 7" hidden="1">
                        <a:extLst>
                          <a:ext uri="{FF2B5EF4-FFF2-40B4-BE49-F238E27FC236}">
                            <a16:creationId xmlns:a16="http://schemas.microsoft.com/office/drawing/2014/main" id="{3CE523AD-4081-479D-A6A7-31F26251E17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Rectangle 13" hidden="1">
            <a:extLst>
              <a:ext uri="{FF2B5EF4-FFF2-40B4-BE49-F238E27FC236}">
                <a16:creationId xmlns:a16="http://schemas.microsoft.com/office/drawing/2014/main" id="{2F71DC48-1C3C-4B08-BE36-D9819EA6594F}"/>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2500" dirty="0">
              <a:latin typeface="Arial" panose="020B0604020202020204" pitchFamily="34" charset="0"/>
              <a:cs typeface="Arial" panose="020B0604020202020204" pitchFamily="34" charset="0"/>
              <a:sym typeface="Arial" panose="020B0604020202020204" pitchFamily="34" charset="0"/>
            </a:endParaRPr>
          </a:p>
        </p:txBody>
      </p:sp>
      <p:sp>
        <p:nvSpPr>
          <p:cNvPr id="9" name="Title 8">
            <a:extLst>
              <a:ext uri="{FF2B5EF4-FFF2-40B4-BE49-F238E27FC236}">
                <a16:creationId xmlns:a16="http://schemas.microsoft.com/office/drawing/2014/main" id="{90177C45-D7A8-454F-8499-4A4740AB2BBB}"/>
              </a:ext>
            </a:extLst>
          </p:cNvPr>
          <p:cNvSpPr>
            <a:spLocks noGrp="1"/>
          </p:cNvSpPr>
          <p:nvPr>
            <p:ph type="title"/>
          </p:nvPr>
        </p:nvSpPr>
        <p:spPr/>
        <p:txBody>
          <a:bodyPr/>
          <a:lstStyle/>
          <a:p>
            <a:pPr lvl="0"/>
            <a:r>
              <a:rPr lang="en-US" dirty="0"/>
              <a:t>Michael feathers</a:t>
            </a:r>
          </a:p>
        </p:txBody>
      </p:sp>
      <p:sp>
        <p:nvSpPr>
          <p:cNvPr id="13" name="Footer Placeholder 12">
            <a:extLst>
              <a:ext uri="{FF2B5EF4-FFF2-40B4-BE49-F238E27FC236}">
                <a16:creationId xmlns:a16="http://schemas.microsoft.com/office/drawing/2014/main" id="{5817E3A9-3F91-42E2-9716-C35F715B9F98}"/>
              </a:ext>
            </a:extLst>
          </p:cNvPr>
          <p:cNvSpPr>
            <a:spLocks noGrp="1"/>
          </p:cNvSpPr>
          <p:nvPr>
            <p:ph type="ftr" sz="quarter" idx="10"/>
          </p:nvPr>
        </p:nvSpPr>
        <p:spPr/>
        <p:txBody>
          <a:bodyPr/>
          <a:lstStyle/>
          <a:p>
            <a:r>
              <a:rPr lang="en-US"/>
              <a:t>© Coding Akademie München GmbH</a:t>
            </a:r>
            <a:endParaRPr lang="en-US" dirty="0"/>
          </a:p>
        </p:txBody>
      </p:sp>
      <p:sp>
        <p:nvSpPr>
          <p:cNvPr id="11" name="Text Placeholder 10">
            <a:extLst>
              <a:ext uri="{FF2B5EF4-FFF2-40B4-BE49-F238E27FC236}">
                <a16:creationId xmlns:a16="http://schemas.microsoft.com/office/drawing/2014/main" id="{76CA10C3-4351-4AD6-BCD8-F70167BE2675}"/>
              </a:ext>
            </a:extLst>
          </p:cNvPr>
          <p:cNvSpPr>
            <a:spLocks noGrp="1"/>
          </p:cNvSpPr>
          <p:nvPr>
            <p:ph type="body" sz="quarter" idx="12"/>
          </p:nvPr>
        </p:nvSpPr>
        <p:spPr/>
        <p:txBody>
          <a:bodyPr/>
          <a:lstStyle/>
          <a:p>
            <a:pPr lvl="0"/>
            <a:endParaRPr lang="de-DE" dirty="0"/>
          </a:p>
          <a:p>
            <a:pPr lvl="0"/>
            <a:endParaRPr lang="de-DE" dirty="0"/>
          </a:p>
        </p:txBody>
      </p:sp>
      <p:pic>
        <p:nvPicPr>
          <p:cNvPr id="5" name="Picture 4" descr="A close up of a logo&#10;&#10;Description automatically generated">
            <a:extLst>
              <a:ext uri="{FF2B5EF4-FFF2-40B4-BE49-F238E27FC236}">
                <a16:creationId xmlns:a16="http://schemas.microsoft.com/office/drawing/2014/main" id="{07021E66-E2E3-654F-BAE8-DDED41B4BF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7738" y="2538650"/>
            <a:ext cx="2214562" cy="3076229"/>
          </a:xfrm>
          <a:prstGeom prst="rect">
            <a:avLst/>
          </a:prstGeom>
        </p:spPr>
      </p:pic>
      <p:sp>
        <p:nvSpPr>
          <p:cNvPr id="15" name="Rectangle 14">
            <a:extLst>
              <a:ext uri="{FF2B5EF4-FFF2-40B4-BE49-F238E27FC236}">
                <a16:creationId xmlns:a16="http://schemas.microsoft.com/office/drawing/2014/main" id="{98B7BCBD-0AEE-D645-8589-773D7B43D422}"/>
              </a:ext>
            </a:extLst>
          </p:cNvPr>
          <p:cNvSpPr/>
          <p:nvPr/>
        </p:nvSpPr>
        <p:spPr>
          <a:xfrm>
            <a:off x="4052887" y="2921168"/>
            <a:ext cx="5954713" cy="707886"/>
          </a:xfrm>
          <a:prstGeom prst="rect">
            <a:avLst/>
          </a:prstGeom>
        </p:spPr>
        <p:txBody>
          <a:bodyPr wrap="square">
            <a:spAutoFit/>
          </a:bodyPr>
          <a:lstStyle/>
          <a:p>
            <a:r>
              <a:rPr lang="en-GB" sz="2000" i="1" dirty="0">
                <a:solidFill>
                  <a:schemeClr val="bg1">
                    <a:lumMod val="95000"/>
                  </a:schemeClr>
                </a:solidFill>
                <a:effectLst/>
                <a:latin typeface="Menlo" panose="020B0609030804020204" pitchFamily="49" charset="0"/>
                <a:ea typeface="Menlo" panose="020B0609030804020204" pitchFamily="49" charset="0"/>
                <a:cs typeface="Menlo" panose="020B0609030804020204" pitchFamily="49" charset="0"/>
              </a:rPr>
              <a:t>Clean code always looks like it was </a:t>
            </a:r>
            <a:r>
              <a:rPr lang="en-GB" sz="2000" i="1"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written by someone who cares.</a:t>
            </a:r>
            <a:endParaRPr lang="en-GB" sz="2000" i="1" dirty="0">
              <a:solidFill>
                <a:schemeClr val="bg1">
                  <a:lumMod val="95000"/>
                </a:schemeClr>
              </a:solidFill>
              <a:effectLst/>
              <a:latin typeface="Menlo" panose="020B0609030804020204" pitchFamily="49" charset="0"/>
              <a:ea typeface="Menlo" panose="020B0609030804020204" pitchFamily="49" charset="0"/>
              <a:cs typeface="Menlo" panose="020B0609030804020204" pitchFamily="49" charset="0"/>
            </a:endParaRPr>
          </a:p>
        </p:txBody>
      </p:sp>
      <p:sp>
        <p:nvSpPr>
          <p:cNvPr id="16" name="TextBox 15">
            <a:extLst>
              <a:ext uri="{FF2B5EF4-FFF2-40B4-BE49-F238E27FC236}">
                <a16:creationId xmlns:a16="http://schemas.microsoft.com/office/drawing/2014/main" id="{3172C91B-499D-EC4F-A997-3B6CDC761B5B}"/>
              </a:ext>
            </a:extLst>
          </p:cNvPr>
          <p:cNvSpPr txBox="1"/>
          <p:nvPr/>
        </p:nvSpPr>
        <p:spPr>
          <a:xfrm>
            <a:off x="214229" y="5760006"/>
            <a:ext cx="4142160" cy="369332"/>
          </a:xfrm>
          <a:prstGeom prst="rect">
            <a:avLst/>
          </a:prstGeom>
          <a:noFill/>
        </p:spPr>
        <p:txBody>
          <a:bodyPr wrap="none" rtlCol="0">
            <a:spAutoFit/>
          </a:bodyPr>
          <a:lstStyle/>
          <a:p>
            <a:pPr algn="l"/>
            <a:r>
              <a:rPr lang="en-GB" dirty="0">
                <a:solidFill>
                  <a:schemeClr val="bg1">
                    <a:lumMod val="95000"/>
                  </a:schemeClr>
                </a:solidFill>
              </a:rPr>
              <a:t>W</a:t>
            </a:r>
            <a:r>
              <a:rPr lang="en-DE" dirty="0">
                <a:solidFill>
                  <a:schemeClr val="bg1">
                    <a:lumMod val="95000"/>
                  </a:schemeClr>
                </a:solidFill>
              </a:rPr>
              <a:t>orking Effectively with Legacy Code</a:t>
            </a:r>
          </a:p>
        </p:txBody>
      </p:sp>
    </p:spTree>
    <p:extLst>
      <p:ext uri="{BB962C8B-B14F-4D97-AF65-F5344CB8AC3E}">
        <p14:creationId xmlns:p14="http://schemas.microsoft.com/office/powerpoint/2010/main" val="221792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PDGaXEb3Bq7EY44E4sLqt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OFwo_biZO4OxAPGBWTiQk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ligVXNswkVG7ghES5Rv7h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IOsimOOptQvFZSax.VA1v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bKXhOlRdi0YuEdKJQWmPP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PbBgKMiyObC0eV21ZoY5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6o.pqi8yBIaqlRj7k9_Z0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cGUjb.5rRWwlzK2KEt8D0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fePscs3c2_edoADRKSLjq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PbBgKMiyObC0eV21ZoY5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5H6ghJqZK4Ozds4ZoN_9P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i4KhnOck1fGNby229hJjq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i4KhnOck1fGNby229hJjq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zfrj7gC6yKGbde9T36xds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i4KhnOck1fGNby229hJjq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zguewKKuIuUV3QNpO.HzT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i4KhnOck1fGNby229hJjq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JkvJeBhNNsI0LtZkxGdgZ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t0CMG8KKupQGP_EERvpUY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i4KhnOck1fGNby229hJjq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i4KhnOck1fGNby229hJj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i4KhnOck1fGNby229hJjq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MvDdb1h66l4dkN2nzgUFa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U9N0reOf37TVOJpBFTSlJ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19 @ CAM Master">
  <a:themeElements>
    <a:clrScheme name="Custom 68">
      <a:dk1>
        <a:srgbClr val="000000"/>
      </a:dk1>
      <a:lt1>
        <a:sysClr val="window" lastClr="FFFFFF"/>
      </a:lt1>
      <a:dk2>
        <a:srgbClr val="E4E3DF"/>
      </a:dk2>
      <a:lt2>
        <a:srgbClr val="D9CED1"/>
      </a:lt2>
      <a:accent1>
        <a:srgbClr val="D9CED1"/>
      </a:accent1>
      <a:accent2>
        <a:srgbClr val="4B323E"/>
      </a:accent2>
      <a:accent3>
        <a:srgbClr val="E4E3DF"/>
      </a:accent3>
      <a:accent4>
        <a:srgbClr val="A08570"/>
      </a:accent4>
      <a:accent5>
        <a:srgbClr val="3C3C3C"/>
      </a:accent5>
      <a:accent6>
        <a:srgbClr val="FF7A7D"/>
      </a:accent6>
      <a:hlink>
        <a:srgbClr val="000000"/>
      </a:hlink>
      <a:folHlink>
        <a:srgbClr val="000000"/>
      </a:folHlink>
    </a:clrScheme>
    <a:fontScheme name="PTW">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285750" indent="-285750" algn="l">
          <a:buFont typeface="Symbol" panose="05050102010706020507" pitchFamily="18" charset="2"/>
          <a:buChar char="·"/>
          <a:defRPr dirty="0" smtClean="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3609</TotalTime>
  <Words>427</Words>
  <Application>Microsoft Office PowerPoint</Application>
  <PresentationFormat>Custom</PresentationFormat>
  <Paragraphs>68</Paragraphs>
  <Slides>16</Slides>
  <Notes>0</Notes>
  <HiddenSlides>4</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16</vt:i4>
      </vt:variant>
    </vt:vector>
  </HeadingPairs>
  <TitlesOfParts>
    <vt:vector size="25" baseType="lpstr">
      <vt:lpstr>Arial</vt:lpstr>
      <vt:lpstr>Calibri</vt:lpstr>
      <vt:lpstr>Menlo</vt:lpstr>
      <vt:lpstr>Symbol</vt:lpstr>
      <vt:lpstr>Times New Roman</vt:lpstr>
      <vt:lpstr>Wingdings</vt:lpstr>
      <vt:lpstr>2019 @ CAM Master</vt:lpstr>
      <vt:lpstr>think-cell Slide</vt:lpstr>
      <vt:lpstr>think-cell Folie</vt:lpstr>
      <vt:lpstr>PowerPoint Presentation</vt:lpstr>
      <vt:lpstr>Clean Code: Introduction</vt:lpstr>
      <vt:lpstr>PowerPoint Presentation</vt:lpstr>
      <vt:lpstr>PowerPoint Presentation</vt:lpstr>
      <vt:lpstr>Grady booch</vt:lpstr>
      <vt:lpstr>Bjarne Stroustrup</vt:lpstr>
      <vt:lpstr>Elegant &amp; efficient</vt:lpstr>
      <vt:lpstr>Ward Cunningham</vt:lpstr>
      <vt:lpstr>Michael feathers</vt:lpstr>
      <vt:lpstr>What is clean code?</vt:lpstr>
      <vt:lpstr>PowerPoint Presentation</vt:lpstr>
      <vt:lpstr>PowerPoint Presentation</vt:lpstr>
      <vt:lpstr>PowerPoint Presentation</vt:lpstr>
      <vt:lpstr>PowerPoint Presentation</vt:lpstr>
      <vt:lpstr>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WM</dc:creator>
  <cp:lastModifiedBy>Matthias Hölzl</cp:lastModifiedBy>
  <cp:revision>286</cp:revision>
  <dcterms:created xsi:type="dcterms:W3CDTF">2019-07-01T16:47:04Z</dcterms:created>
  <dcterms:modified xsi:type="dcterms:W3CDTF">2021-12-01T16:06:47Z</dcterms:modified>
</cp:coreProperties>
</file>